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362129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Жел оңтүстік-батыстан солтүстік-батысқа ауысады, күші 9-14, екпіні 17-22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0-2° аяз, күндіз 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9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15" name="TextBox 13"/>
          <p:cNvSpPr txBox="1"/>
          <p:nvPr/>
        </p:nvSpPr>
        <p:spPr>
          <a:xfrm>
            <a:off x="4959630" y="241183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762204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18278</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3052</cp:revision>
  <cp:lastPrinted>2021-07-01T03:56:27Z</cp:lastPrinted>
  <dcterms:created xsi:type="dcterms:W3CDTF">2018-03-27T06:03:00Z</dcterms:created>
  <dcterms:modified xsi:type="dcterms:W3CDTF">2023-12-05T06:29:20Z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