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281176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желтоқсан</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желтоқсан 2023 </a:t>
            </a:r>
            <a:r>
              <a:rPr lang="kk-KZ" altLang="ru-RU" sz="1200" b="1" dirty="0" smtClean="0">
                <a:latin typeface="Times New Roman" panose="02020603050405020304" pitchFamily="18" charset="0"/>
                <a:cs typeface="Times New Roman" panose="02020603050405020304" pitchFamily="18" charset="0"/>
              </a:rPr>
              <a:t>ж. сағ. 21-ден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Солтүстік</a:t>
            </a:r>
            <a:r>
              <a:rPr lang="kk-KZ" sz="1200" dirty="0">
                <a:solidFill>
                  <a:prstClr val="black"/>
                </a:solidFill>
                <a:latin typeface="Times New Roman" panose="02020603050405020304" pitchFamily="18" charset="0"/>
                <a:cs typeface="Times New Roman" panose="02020603050405020304" pitchFamily="18" charset="0"/>
              </a:rPr>
              <a:t>-батыстан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9-14м/с</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және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27-29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65143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желтоқсан </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06 </a:t>
            </a:r>
            <a:r>
              <a:rPr lang="kk-KZ" sz="1200" dirty="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07 </a:t>
            </a:r>
            <a:r>
              <a:rPr lang="kk-KZ" sz="1200" dirty="0">
                <a:solidFill>
                  <a:prstClr val="black"/>
                </a:solidFill>
                <a:latin typeface="Times New Roman" panose="02020603050405020304" pitchFamily="18" charset="0"/>
                <a:cs typeface="Times New Roman" panose="02020603050405020304" pitchFamily="18" charset="0"/>
              </a:rPr>
              <a:t>желтоқсан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18572</TotalTime>
  <Words>573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3408</cp:revision>
  <cp:lastPrinted>2021-07-01T07:38:07Z</cp:lastPrinted>
  <dcterms:created xsi:type="dcterms:W3CDTF">2018-03-27T06:03:00Z</dcterms:created>
  <dcterms:modified xsi:type="dcterms:W3CDTF">2023-12-05T07:34:27Z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