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345386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0217" y="2461635"/>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020871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695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339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05</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06</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3-5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07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06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07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smtClean="0">
                <a:solidFill>
                  <a:prstClr val="black"/>
                </a:solidFill>
                <a:latin typeface="Times New Roman" pitchFamily="18" charset="0"/>
                <a:cs typeface="Times New Roman" pitchFamily="18" charset="0"/>
              </a:rPr>
              <a:t> 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25516</TotalTime>
  <Words>588</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3120</cp:revision>
  <cp:lastPrinted>2021-07-01T07:38:07Z</cp:lastPrinted>
  <dcterms:created xsi:type="dcterms:W3CDTF">2018-03-27T06:03:00Z</dcterms:created>
  <dcterms:modified xsi:type="dcterms:W3CDTF">2023-12-05T06:42:21Z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