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9704130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желто</a:t>
            </a:r>
            <a:r>
              <a:rPr lang="kk-KZ" altLang="ru-RU" sz="1200" b="1" dirty="0" smtClean="0">
                <a:latin typeface="Times New Roman" panose="02020603050405020304" pitchFamily="18" charset="0"/>
                <a:cs typeface="Times New Roman" panose="02020603050405020304" pitchFamily="18" charset="0"/>
              </a:rPr>
              <a:t>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17857288"/>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1599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05 желтоқсаннан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желтоқсанға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Оңтүстік-батыстан солтүстік- батысқа ауысатын жел соғады, күші 8-15, күндіз екпіні 15-20 м/с. Ауа температурасы түнде 5-7, күндіз 13-15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07</a:t>
            </a:r>
            <a:r>
              <a:rPr lang="kk-KZ" altLang="ru-RU" sz="1200" dirty="0" smtClean="0">
                <a:latin typeface="Times New Roman" pitchFamily="18" charset="0"/>
                <a:cs typeface="Times New Roman" pitchFamily="18" charset="0"/>
              </a:rPr>
              <a:t> желтоқсанға </a:t>
            </a:r>
            <a:endParaRPr lang="kk-KZ" altLang="ru-RU" sz="1200" dirty="0">
              <a:latin typeface="Times New Roman" pitchFamily="18" charset="0"/>
              <a:cs typeface="Times New Roman" pitchFamily="18" charset="0"/>
            </a:endParaRPr>
          </a:p>
          <a:p>
            <a:pPr indent="182563" algn="ctr"/>
            <a:r>
              <a:rPr lang="kk-KZ" altLang="ru-RU" sz="1200" dirty="0" smtClean="0">
                <a:latin typeface="Times New Roman" pitchFamily="18" charset="0"/>
                <a:cs typeface="Times New Roman" pitchFamily="18" charset="0"/>
              </a:rPr>
              <a:t>2023 </a:t>
            </a:r>
            <a:r>
              <a:rPr lang="kk-KZ" altLang="ru-RU" sz="1200" dirty="0">
                <a:latin typeface="Times New Roman" pitchFamily="18" charset="0"/>
                <a:cs typeface="Times New Roman" pitchFamily="18" charset="0"/>
              </a:rPr>
              <a:t>ж. 21 сағ. </a:t>
            </a:r>
            <a:r>
              <a:rPr lang="kk-KZ" altLang="ru-RU" sz="1200" dirty="0" smtClean="0">
                <a:latin typeface="Times New Roman" pitchFamily="18" charset="0"/>
                <a:cs typeface="Times New Roman" pitchFamily="18" charset="0"/>
              </a:rPr>
              <a:t>06 желтоқсаннан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07 желтоқсанға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аздаған жауын-шашын (жаңбыр, қар) жауады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246746"/>
            <a:ext cx="468016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smtClean="0">
                <a:solidFill>
                  <a:schemeClr val="tx1"/>
                </a:solidFill>
                <a:latin typeface="Times New Roman" panose="02020603050405020304" pitchFamily="18" charset="0"/>
                <a:cs typeface="Times New Roman" panose="02020603050405020304" pitchFamily="18" charset="0"/>
              </a:rPr>
              <a:t>06 </a:t>
            </a:r>
            <a:r>
              <a:rPr lang="ru-RU" sz="1100" dirty="0" err="1" smtClean="0">
                <a:solidFill>
                  <a:schemeClr val="tx1"/>
                </a:solidFill>
                <a:latin typeface="Times New Roman" panose="02020603050405020304" pitchFamily="18" charset="0"/>
                <a:cs typeface="Times New Roman" panose="02020603050405020304" pitchFamily="18" charset="0"/>
              </a:rPr>
              <a:t>желтоқсанда</a:t>
            </a:r>
            <a:r>
              <a:rPr lang="ru-RU" sz="1100" dirty="0" smtClean="0">
                <a:solidFill>
                  <a:schemeClr val="tx1"/>
                </a:solidFill>
                <a:latin typeface="Times New Roman" panose="02020603050405020304" pitchFamily="18" charset="0"/>
                <a:cs typeface="Times New Roman" panose="02020603050405020304" pitchFamily="18" charset="0"/>
              </a:rPr>
              <a:t>, 07 </a:t>
            </a:r>
            <a:r>
              <a:rPr lang="ru-RU" sz="11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13603</TotalTime>
  <Words>599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3046</cp:revision>
  <cp:lastPrinted>2021-07-01T03:56:27Z</cp:lastPrinted>
  <dcterms:created xsi:type="dcterms:W3CDTF">2018-03-27T06:03:00Z</dcterms:created>
  <dcterms:modified xsi:type="dcterms:W3CDTF">2023-12-05T05:54:25Z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