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880620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339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33615963"/>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669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45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22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0.9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4314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kk-KZ" sz="1200" b="1" dirty="0" smtClean="0">
                <a:latin typeface="Times New Roman" panose="02020603050405020304" pitchFamily="18" charset="0"/>
                <a:cs typeface="Times New Roman" panose="02020603050405020304" pitchFamily="18" charset="0"/>
                <a:sym typeface="+mn-ea"/>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Көшпелі б</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ru-RU" sz="1100" dirty="0" smtClean="0">
                <a:latin typeface="Times New Roman" panose="02020603050405020304" pitchFamily="18" charset="0"/>
                <a:ea typeface="Calibri" panose="020F0502020204030204" pitchFamily="34" charset="0"/>
                <a:cs typeface="Times New Roman" panose="02020603050405020304" pitchFamily="18" charset="0"/>
              </a:rPr>
              <a:t>.</a:t>
            </a:r>
            <a:r>
              <a:rPr lang="kk-KZ" sz="1100" dirty="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солтүстік-батыстан соғады,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7-12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м/с. Ауа температурасы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түнде 8-10,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3-5 градус аяз</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a:t>
            </a:r>
          </a:p>
          <a:p>
            <a:pPr lvl="0" indent="180000" algn="just"/>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07 </a:t>
            </a:r>
            <a:r>
              <a:rPr lang="kk-KZ" sz="1200" b="1" dirty="0" smtClean="0">
                <a:solidFill>
                  <a:srgbClr val="000000"/>
                </a:solidFill>
                <a:latin typeface="Times New Roman" pitchFamily="18" charset="0"/>
                <a:cs typeface="Times New Roman" pitchFamily="18" charset="0"/>
                <a:sym typeface="+mn-ea"/>
              </a:rPr>
              <a:t>желтоқсанға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06 </a:t>
            </a:r>
            <a:r>
              <a:rPr lang="kk-KZ" sz="1200" b="1" dirty="0" smtClean="0">
                <a:solidFill>
                  <a:srgbClr val="000000"/>
                </a:solidFill>
                <a:latin typeface="Times New Roman" panose="02020603050405020304" pitchFamily="18" charset="0"/>
                <a:cs typeface="Times New Roman" panose="02020603050405020304" pitchFamily="18" charset="0"/>
                <a:sym typeface="+mn-ea"/>
              </a:rPr>
              <a:t>желтоқсан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ru-RU" sz="1200" b="1" dirty="0" err="1">
                <a:solidFill>
                  <a:srgbClr val="000000"/>
                </a:solidFill>
                <a:latin typeface="Times New Roman" panose="02020603050405020304" pitchFamily="18" charset="0"/>
                <a:cs typeface="Times New Roman" panose="02020603050405020304" pitchFamily="18" charset="0"/>
                <a:sym typeface="+mn-ea"/>
              </a:rPr>
              <a:t>желтоқсан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a:t>
            </a:r>
            <a:r>
              <a:rPr lang="kk-KZ" sz="1100" dirty="0" smtClean="0">
                <a:latin typeface="Times New Roman" pitchFamily="18" charset="0"/>
                <a:cs typeface="Times New Roman" pitchFamily="18" charset="0"/>
              </a:rPr>
              <a:t>. </a:t>
            </a:r>
            <a:r>
              <a:rPr lang="ru-RU" sz="1100" dirty="0" err="1" smtClean="0">
                <a:latin typeface="Times New Roman" panose="02020603050405020304" pitchFamily="18" charset="0"/>
                <a:cs typeface="Times New Roman" panose="02020603050405020304" pitchFamily="18" charset="0"/>
              </a:rPr>
              <a:t>Жел</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оң</a:t>
            </a:r>
            <a:r>
              <a:rPr lang="kk-KZ" sz="1100" dirty="0" smtClean="0">
                <a:latin typeface="Times New Roman" panose="02020603050405020304" pitchFamily="18" charset="0"/>
                <a:cs typeface="Times New Roman" panose="02020603050405020304" pitchFamily="18" charset="0"/>
              </a:rPr>
              <a:t>түстік-шығыстан </a:t>
            </a:r>
            <a:r>
              <a:rPr lang="kk-KZ" sz="1100" dirty="0" smtClean="0">
                <a:latin typeface="Times New Roman" panose="02020603050405020304" pitchFamily="18" charset="0"/>
                <a:cs typeface="Times New Roman" panose="02020603050405020304" pitchFamily="18" charset="0"/>
              </a:rPr>
              <a:t>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аяз.</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543" y="3460092"/>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3396" y="2656066"/>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a:t>
            </a:r>
            <a:r>
              <a:rPr lang="ru-RU" sz="1100" dirty="0" smtClean="0">
                <a:solidFill>
                  <a:schemeClr val="tx1"/>
                </a:solidFill>
                <a:latin typeface="Times New Roman" panose="02020603050405020304" pitchFamily="18" charset="0"/>
                <a:cs typeface="Times New Roman" panose="02020603050405020304" pitchFamily="18" charset="0"/>
              </a:rPr>
              <a:t>ж. </a:t>
            </a:r>
            <a:r>
              <a:rPr lang="ru-RU" sz="1100" b="1" dirty="0" smtClean="0">
                <a:solidFill>
                  <a:schemeClr val="tx1"/>
                </a:solidFill>
                <a:latin typeface="Times New Roman" panose="02020603050405020304" pitchFamily="18" charset="0"/>
                <a:cs typeface="Times New Roman" panose="02020603050405020304" pitchFamily="18" charset="0"/>
              </a:rPr>
              <a:t>06 </a:t>
            </a:r>
            <a:r>
              <a:rPr lang="ru-RU" sz="1100" b="1" dirty="0" err="1" smtClean="0">
                <a:solidFill>
                  <a:schemeClr val="tx1"/>
                </a:solidFill>
                <a:latin typeface="Times New Roman" panose="02020603050405020304" pitchFamily="18" charset="0"/>
                <a:cs typeface="Times New Roman" panose="02020603050405020304" pitchFamily="18" charset="0"/>
              </a:rPr>
              <a:t>желтоқсанда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07 </a:t>
            </a:r>
            <a:r>
              <a:rPr lang="kk-KZ" sz="1100" b="1" dirty="0" smtClean="0">
                <a:solidFill>
                  <a:schemeClr val="tx1"/>
                </a:solidFill>
                <a:latin typeface="Times New Roman" panose="02020603050405020304" pitchFamily="18" charset="0"/>
                <a:cs typeface="Times New Roman" panose="02020603050405020304" pitchFamily="18" charset="0"/>
              </a:rPr>
              <a:t>желтоқсанда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a:t>
            </a:r>
            <a:r>
              <a:rPr lang="ru-RU" altLang="ru-RU" sz="1200" b="1" i="1" dirty="0" err="1" smtClean="0">
                <a:solidFill>
                  <a:srgbClr val="000000"/>
                </a:solidFill>
                <a:latin typeface="Times New Roman" panose="02020603050405020304" pitchFamily="18" charset="0"/>
                <a:cs typeface="Times New Roman" panose="02020603050405020304" pitchFamily="18" charset="0"/>
              </a:rPr>
              <a:t>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 </a:t>
            </a:r>
            <a:r>
              <a:rPr lang="ru-RU" altLang="ru-RU" sz="1200" b="1" i="1" dirty="0"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23323</TotalTime>
  <Words>576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4246</cp:revision>
  <cp:lastPrinted>2021-07-01T03:56:27Z</cp:lastPrinted>
  <dcterms:created xsi:type="dcterms:W3CDTF">2018-03-27T06:03:00Z</dcterms:created>
  <dcterms:modified xsi:type="dcterms:W3CDTF">2023-12-05T07:16:42Z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