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99226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6 желтоқсан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жаяу бұрқасын. Көктайғақ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түстік-батыстан жел соғады, күші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8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7 </a:t>
            </a:r>
            <a:r>
              <a:rPr lang="kk-KZ" sz="1200" b="1" dirty="0">
                <a:solidFill>
                  <a:srgbClr val="000000"/>
                </a:solidFill>
                <a:latin typeface="Times New Roman" panose="02020603050405020304" pitchFamily="18" charset="0"/>
                <a:cs typeface="Times New Roman" panose="02020603050405020304" pitchFamily="18" charset="0"/>
              </a:rPr>
              <a:t>желтоқсан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39065366"/>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60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60</a:t>
                      </a:r>
                      <a:endParaRPr lang="ru-RU" sz="1000" dirty="0" smtClean="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4</a:t>
                      </a:r>
                      <a:r>
                        <a:rPr lang="ru-RU" sz="1000" dirty="0" smtClean="0">
                          <a:latin typeface="Times New Roman" panose="02020603050405020304" pitchFamily="18" charset="0"/>
                          <a:cs typeface="Times New Roman" panose="02020603050405020304" pitchFamily="18" charset="0"/>
                        </a:rPr>
                        <a:t>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59</a:t>
                      </a:r>
                      <a:r>
                        <a:rPr lang="ru-RU" sz="1000" dirty="0" smtClean="0">
                          <a:latin typeface="Times New Roman" panose="02020603050405020304" pitchFamily="18" charset="0"/>
                          <a:cs typeface="Times New Roman" panose="02020603050405020304" pitchFamily="18" charset="0"/>
                        </a:rPr>
                        <a:t>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r>
                        <a:rPr lang="en-US" sz="100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19275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16997</TotalTime>
  <Words>575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3219</cp:revision>
  <cp:lastPrinted>2021-07-01T03:56:27Z</cp:lastPrinted>
  <dcterms:created xsi:type="dcterms:W3CDTF">2018-03-27T06:03:00Z</dcterms:created>
  <dcterms:modified xsi:type="dcterms:W3CDTF">2023-12-06T06:17:22Z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