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2"/>
            <a:ext cx="4786346"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06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Желдің бағыты с</a:t>
            </a:r>
            <a:r>
              <a:rPr lang="kk-KZ" sz="1200" dirty="0" smtClean="0">
                <a:latin typeface="Times New Roman" pitchFamily="18" charset="0"/>
                <a:cs typeface="Times New Roman" pitchFamily="18" charset="0"/>
              </a:rPr>
              <a:t>олтүстік-батыстан солтүстік-шығысқа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 суық болады.</a:t>
            </a:r>
          </a:p>
          <a:p>
            <a:pPr algn="just"/>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a:t>
            </a:r>
            <a:r>
              <a:rPr lang="kk-KZ" sz="1200" b="1" dirty="0" smtClean="0">
                <a:solidFill>
                  <a:srgbClr val="000000"/>
                </a:solidFill>
                <a:latin typeface="Times New Roman" pitchFamily="18" charset="0"/>
                <a:cs typeface="Times New Roman" pitchFamily="18" charset="0"/>
              </a:rPr>
              <a:t>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kk-KZ" sz="1200" b="1" dirty="0" smtClean="0">
                <a:latin typeface="Times New Roman" pitchFamily="18" charset="0"/>
                <a:cs typeface="Times New Roman" pitchFamily="18" charset="0"/>
              </a:rPr>
              <a:t>07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08 </a:t>
            </a:r>
            <a:r>
              <a:rPr lang="kk-KZ" sz="1200" b="1" dirty="0" smtClean="0">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аяз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38545664"/>
              </p:ext>
            </p:extLst>
          </p:nvPr>
        </p:nvGraphicFramePr>
        <p:xfrm>
          <a:off x="5024438" y="4143380"/>
          <a:ext cx="4667576" cy="225164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3737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19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a:t>
                      </a:r>
                      <a:endParaRPr lang="en-US"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0,725</a:t>
                      </a:r>
                      <a:endParaRPr lang="ru-RU" sz="1000" dirty="0" smtClean="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81587" y="3500438"/>
            <a:ext cx="4824413"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6</a:t>
            </a:r>
            <a:r>
              <a:rPr lang="ru-RU" altLang="ru-RU" sz="1200" b="1" dirty="0" smtClean="0">
                <a:latin typeface="Times New Roman" panose="02020603050405020304" pitchFamily="18" charset="0"/>
                <a:cs typeface="Times New Roman" panose="02020603050405020304" pitchFamily="18" charset="0"/>
              </a:rPr>
              <a:t> желто</a:t>
            </a:r>
            <a:r>
              <a:rPr lang="kk-KZ" altLang="ru-RU" sz="1200" b="1" dirty="0" smtClean="0">
                <a:latin typeface="Times New Roman" panose="02020603050405020304" pitchFamily="18" charset="0"/>
                <a:cs typeface="Times New Roman" panose="02020603050405020304" pitchFamily="18" charset="0"/>
              </a:rPr>
              <a:t>қсандағы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49" y="238178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желтоқсанда,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5549" y="3397444"/>
            <a:ext cx="477364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16411</TotalTime>
  <Words>525</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3760</cp:revision>
  <cp:lastPrinted>2021-07-01T07:38:07Z</cp:lastPrinted>
  <dcterms:created xsi:type="dcterms:W3CDTF">2018-03-27T06:03:00Z</dcterms:created>
  <dcterms:modified xsi:type="dcterms:W3CDTF">2023-12-06T08:33:04Z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