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9704130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35756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желто</a:t>
            </a:r>
            <a:r>
              <a:rPr lang="kk-KZ" altLang="ru-RU" sz="1200" b="1" dirty="0" smtClean="0">
                <a:latin typeface="Times New Roman" panose="02020603050405020304" pitchFamily="18" charset="0"/>
                <a:cs typeface="Times New Roman" panose="02020603050405020304" pitchFamily="18" charset="0"/>
              </a:rPr>
              <a:t>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17857288"/>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06 желтоқсаннан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желтоқсанға </a:t>
            </a:r>
            <a:r>
              <a:rPr lang="kk-KZ" altLang="ru-RU" sz="1200" b="1" dirty="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Солтүстік-шығыстан, шығыстан жел соғады, күші 3-8 м/с. Ауа температурасы түнде 0-2, күндіз 8-10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07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08 желтоқсанға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 аяз-1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246746"/>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dirty="0" smtClean="0">
                <a:solidFill>
                  <a:schemeClr val="tx1"/>
                </a:solidFill>
                <a:latin typeface="Times New Roman" panose="02020603050405020304" pitchFamily="18" charset="0"/>
                <a:cs typeface="Times New Roman" panose="02020603050405020304" pitchFamily="18" charset="0"/>
              </a:rPr>
              <a:t>, 08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14324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13607</TotalTime>
  <Words>595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3050</cp:revision>
  <cp:lastPrinted>2021-07-01T03:56:27Z</cp:lastPrinted>
  <dcterms:created xsi:type="dcterms:W3CDTF">2018-03-27T06:03:00Z</dcterms:created>
  <dcterms:modified xsi:type="dcterms:W3CDTF">2023-12-06T06:52:05Z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