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556541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05071933"/>
              </p:ext>
            </p:extLst>
          </p:nvPr>
        </p:nvGraphicFramePr>
        <p:xfrm>
          <a:off x="5096232" y="6426875"/>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5735216"/>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412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60071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sz="1100" dirty="0" smtClean="0">
                <a:latin typeface="Times New Roman" panose="02020603050405020304" pitchFamily="18" charset="0"/>
                <a:ea typeface="Calibri" panose="020F0502020204030204" pitchFamily="34" charset="0"/>
                <a:cs typeface="Times New Roman" panose="02020603050405020304" pitchFamily="18" charset="0"/>
              </a:rPr>
              <a:t>.</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солтүстік-шығыстан, шығыстан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 күші 7-12 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13-15,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аяз.</a:t>
            </a:r>
          </a:p>
          <a:p>
            <a:pPr lvl="0" indent="180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kk-KZ" sz="1200" b="1" dirty="0" smtClean="0">
                <a:solidFill>
                  <a:srgbClr val="000000"/>
                </a:solidFill>
                <a:latin typeface="Times New Roman" pitchFamily="18" charset="0"/>
                <a:cs typeface="Times New Roman" pitchFamily="18" charset="0"/>
                <a:sym typeface="+mn-ea"/>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smtClean="0">
                <a:latin typeface="Times New Roman" panose="02020603050405020304" pitchFamily="18" charset="0"/>
                <a:cs typeface="Times New Roman" panose="02020603050405020304" pitchFamily="18" charset="0"/>
              </a:rPr>
              <a:t> </a:t>
            </a:r>
            <a:r>
              <a:rPr lang="kk-KZ" sz="1100" smtClean="0">
                <a:latin typeface="Times New Roman" panose="02020603050405020304" pitchFamily="18" charset="0"/>
                <a:cs typeface="Times New Roman" panose="02020603050405020304" pitchFamily="18" charset="0"/>
              </a:rPr>
              <a:t>шығыстан </a:t>
            </a:r>
            <a:r>
              <a:rPr lang="kk-KZ" sz="1100" dirty="0" smtClean="0">
                <a:latin typeface="Times New Roman" panose="02020603050405020304" pitchFamily="18" charset="0"/>
                <a:cs typeface="Times New Roman" panose="02020603050405020304" pitchFamily="18" charset="0"/>
              </a:rPr>
              <a:t>соғады</a:t>
            </a:r>
            <a:r>
              <a:rPr lang="kk-KZ" sz="1100" dirty="0" smtClean="0">
                <a:latin typeface="Times New Roman" panose="02020603050405020304" pitchFamily="18" charset="0"/>
                <a:cs typeface="Times New Roman" panose="02020603050405020304" pitchFamily="18" charset="0"/>
              </a:rPr>
              <a:t>,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543" y="3460092"/>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3396" y="2656066"/>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a:t>
            </a:r>
            <a:r>
              <a:rPr lang="ru-RU" sz="1100" dirty="0" smtClean="0">
                <a:solidFill>
                  <a:schemeClr val="tx1"/>
                </a:solidFill>
                <a:latin typeface="Times New Roman" panose="02020603050405020304" pitchFamily="18" charset="0"/>
                <a:cs typeface="Times New Roman" panose="02020603050405020304" pitchFamily="18" charset="0"/>
              </a:rPr>
              <a:t>ж.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08 </a:t>
            </a:r>
            <a:r>
              <a:rPr lang="kk-KZ" sz="1100" b="1" dirty="0" smtClean="0">
                <a:solidFill>
                  <a:schemeClr val="tx1"/>
                </a:solidFill>
                <a:latin typeface="Times New Roman" panose="02020603050405020304" pitchFamily="18" charset="0"/>
                <a:cs typeface="Times New Roman" panose="02020603050405020304" pitchFamily="18" charset="0"/>
              </a:rPr>
              <a:t>желтоқсанда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a:t>
            </a:r>
            <a:r>
              <a:rPr lang="ru-RU" altLang="ru-RU" sz="1200" b="1" i="1" dirty="0" err="1" smtClean="0">
                <a:solidFill>
                  <a:srgbClr val="000000"/>
                </a:solidFill>
                <a:latin typeface="Times New Roman" panose="02020603050405020304" pitchFamily="18" charset="0"/>
                <a:cs typeface="Times New Roman" panose="02020603050405020304" pitchFamily="18" charset="0"/>
              </a:rPr>
              <a:t>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23330</TotalTime>
  <Words>578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4250</cp:revision>
  <cp:lastPrinted>2021-07-01T03:56:27Z</cp:lastPrinted>
  <dcterms:created xsi:type="dcterms:W3CDTF">2018-03-27T06:03:00Z</dcterms:created>
  <dcterms:modified xsi:type="dcterms:W3CDTF">2023-12-06T06:41:56Z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