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898482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желтоқсан</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желтоқсан 2023 </a:t>
            </a:r>
            <a:r>
              <a:rPr lang="kk-KZ" altLang="ru-RU" sz="1200" b="1" dirty="0" smtClean="0">
                <a:latin typeface="Times New Roman" panose="02020603050405020304" pitchFamily="18" charset="0"/>
                <a:cs typeface="Times New Roman" panose="02020603050405020304" pitchFamily="18" charset="0"/>
              </a:rPr>
              <a:t>ж. сағ. 21-ден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25-27,</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градус</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endParaRPr lang="kk-KZ" sz="1200" b="1" kern="1400" dirty="0" smtClean="0">
              <a:solidFill>
                <a:srgbClr val="000000"/>
              </a:solidFill>
              <a:latin typeface="Times New Roman" panose="02020603050405020304" pitchFamily="18" charset="0"/>
              <a:ea typeface="Times New Roman" panose="02020603050405020304" pitchFamily="18" charset="0"/>
            </a:endParaRPr>
          </a:p>
          <a:p>
            <a:pPr lvl="0" algn="ctr"/>
            <a:r>
              <a:rPr lang="kk-KZ" sz="1200" b="1"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kern="900" dirty="0" smtClean="0">
                <a:solidFill>
                  <a:srgbClr val="000000"/>
                </a:solidFill>
                <a:latin typeface="Times New Roman" panose="02020603050405020304" pitchFamily="18" charset="0"/>
                <a:ea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30</a:t>
            </a:r>
            <a:r>
              <a:rPr lang="kk-KZ" sz="1200" dirty="0" smtClean="0">
                <a:solidFill>
                  <a:prstClr val="black"/>
                </a:solidFill>
                <a:latin typeface="Times New Roman" panose="02020603050405020304" pitchFamily="18" charset="0"/>
                <a:cs typeface="Times New Roman" panose="02020603050405020304" pitchFamily="18" charset="0"/>
              </a:rPr>
              <a:t>-32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smtClean="0">
                <a:solidFill>
                  <a:prstClr val="black"/>
                </a:solidFill>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041123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028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желтоқсан </a:t>
            </a: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07 </a:t>
            </a:r>
            <a:r>
              <a:rPr lang="kk-KZ" sz="1200" dirty="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08 </a:t>
            </a:r>
            <a:r>
              <a:rPr lang="kk-KZ" sz="1200" dirty="0">
                <a:solidFill>
                  <a:prstClr val="black"/>
                </a:solidFill>
                <a:latin typeface="Times New Roman" panose="02020603050405020304" pitchFamily="18" charset="0"/>
                <a:cs typeface="Times New Roman" panose="02020603050405020304" pitchFamily="18" charset="0"/>
              </a:rPr>
              <a:t>желтоқсан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18579</TotalTime>
  <Words>573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3409</cp:revision>
  <cp:lastPrinted>2021-07-01T07:38:07Z</cp:lastPrinted>
  <dcterms:created xsi:type="dcterms:W3CDTF">2018-03-27T06:03:00Z</dcterms:created>
  <dcterms:modified xsi:type="dcterms:W3CDTF">2023-12-06T07:03:17Z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