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8116489"/>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№340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2621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07</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06 желтоқсан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07 </a:t>
            </a:r>
            <a:r>
              <a:rPr 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spcBef>
                <a:spcPts val="0"/>
              </a:spcBef>
              <a:defRPr/>
            </a:pP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Көшпелі</a:t>
            </a:r>
            <a:r>
              <a:rPr lang="ru-RU" sz="1200" dirty="0" smtClean="0">
                <a:solidFill>
                  <a:prstClr val="black"/>
                </a:solidFill>
                <a:latin typeface="Times New Roman" panose="02020603050405020304" pitchFamily="18" charset="0"/>
                <a:cs typeface="Times New Roman" panose="02020603050405020304" pitchFamily="18" charset="0"/>
              </a:rPr>
              <a:t> 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a:t>
            </a:r>
            <a:r>
              <a:rPr lang="kk-KZ" sz="1200" dirty="0" smtClean="0">
                <a:solidFill>
                  <a:prstClr val="black"/>
                </a:solidFill>
                <a:latin typeface="Times New Roman" pitchFamily="18" charset="0"/>
                <a:cs typeface="Times New Roman" pitchFamily="18" charset="0"/>
              </a:rPr>
              <a:t>түстік-батыстан соғады, </a:t>
            </a:r>
            <a:r>
              <a:rPr lang="kk-KZ" sz="1200" dirty="0" smtClean="0">
                <a:solidFill>
                  <a:prstClr val="black"/>
                </a:solidFill>
                <a:latin typeface="Times New Roman" pitchFamily="18" charset="0"/>
                <a:cs typeface="Times New Roman" pitchFamily="18" charset="0"/>
              </a:rPr>
              <a:t>күші 9-14, екпіні </a:t>
            </a:r>
            <a:r>
              <a:rPr lang="kk-KZ" sz="1200" dirty="0" smtClean="0">
                <a:solidFill>
                  <a:prstClr val="black"/>
                </a:solidFill>
                <a:latin typeface="Times New Roman" pitchFamily="18" charset="0"/>
                <a:cs typeface="Times New Roman" pitchFamily="18" charset="0"/>
              </a:rPr>
              <a:t>15-20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және күндіз 10-12° 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ctr">
              <a:spcBef>
                <a:spcPts val="0"/>
              </a:spcBef>
              <a:defRPr/>
            </a:pPr>
            <a:endParaRPr lang="ru-RU" altLang="ru-RU" sz="900" b="1" dirty="0" smtClean="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желтоқсанға</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07 </a:t>
            </a:r>
            <a:r>
              <a:rPr lang="ru-RU" sz="1200" b="1" dirty="0" err="1">
                <a:latin typeface="Times New Roman" panose="02020603050405020304" pitchFamily="18" charset="0"/>
                <a:cs typeface="Times New Roman" panose="02020603050405020304" pitchFamily="18" charset="0"/>
              </a:rPr>
              <a:t>желтоқсан</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08 </a:t>
            </a:r>
            <a:r>
              <a:rPr 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Солтүстік-батыстан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7-12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20-22</a:t>
            </a:r>
            <a:r>
              <a:rPr lang="kk-KZ" sz="1200" dirty="0" smtClean="0">
                <a:solidFill>
                  <a:prstClr val="black"/>
                </a:solidFill>
                <a:latin typeface="Times New Roman" pitchFamily="18" charset="0"/>
                <a:cs typeface="Times New Roman" pitchFamily="18" charset="0"/>
              </a:rPr>
              <a:t>° аяз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15" name="TextBox 13"/>
          <p:cNvSpPr txBox="1"/>
          <p:nvPr/>
        </p:nvSpPr>
        <p:spPr>
          <a:xfrm>
            <a:off x="4959630" y="241183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959630" y="329270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82562486"/>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32774"/>
            <a:ext cx="4521389" cy="461665"/>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200" b="1" i="1" smtClean="0">
                <a:solidFill>
                  <a:srgbClr val="000000"/>
                </a:solidFill>
                <a:latin typeface="Times New Roman" panose="02020603050405020304" pitchFamily="18" charset="0"/>
                <a:cs typeface="Times New Roman" panose="02020603050405020304" pitchFamily="18" charset="0"/>
              </a:rPr>
              <a:t> А.Т.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18281</TotalTime>
  <Words>567</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3055</cp:revision>
  <cp:lastPrinted>2021-07-01T03:56:27Z</cp:lastPrinted>
  <dcterms:created xsi:type="dcterms:W3CDTF">2018-03-27T06:03:00Z</dcterms:created>
  <dcterms:modified xsi:type="dcterms:W3CDTF">2023-12-06T07:42:35Z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