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88498358"/>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2002243619"/>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,185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желтоқсанға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желтоқсан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 Түнде тұман</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Оң</a:t>
            </a:r>
            <a:r>
              <a:rPr lang="kk-KZ" altLang="ru-RU" sz="1200" dirty="0" smtClean="0">
                <a:solidFill>
                  <a:srgbClr val="000000"/>
                </a:solidFill>
                <a:latin typeface="Times New Roman" pitchFamily="18" charset="0"/>
                <a:cs typeface="Times New Roman" pitchFamily="18" charset="0"/>
              </a:rPr>
              <a:t>түстік-шығыстан 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4-6, күндіз </a:t>
            </a:r>
            <a:r>
              <a:rPr lang="kk-KZ" altLang="ru-RU" sz="1200" dirty="0" smtClean="0">
                <a:solidFill>
                  <a:srgbClr val="000000"/>
                </a:solidFill>
                <a:latin typeface="Times New Roman" pitchFamily="18" charset="0"/>
                <a:cs typeface="Times New Roman" pitchFamily="18" charset="0"/>
              </a:rPr>
              <a:t>0-2</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аяз.</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p>
          <a:p>
            <a:pPr algn="ctr"/>
            <a:r>
              <a:rPr lang="ru-RU" altLang="ru-RU" sz="1200" b="1" dirty="0" smtClean="0">
                <a:latin typeface="Times New Roman" pitchFamily="18" charset="0"/>
                <a:cs typeface="Times New Roman" pitchFamily="18" charset="0"/>
              </a:rPr>
              <a:t>07</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желтоқсан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 Шығыстан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47-12 м/с</a:t>
            </a:r>
            <a:r>
              <a:rPr lang="kk-KZ" altLang="ru-RU" sz="1200" dirty="0">
                <a:solidFill>
                  <a:srgbClr val="000000"/>
                </a:solidFill>
                <a:latin typeface="Times New Roman" pitchFamily="18" charset="0"/>
                <a:cs typeface="Times New Roman" pitchFamily="18" charset="0"/>
              </a:rPr>
              <a:t>. Ауа температурасы </a:t>
            </a:r>
            <a:r>
              <a:rPr lang="kk-KZ" altLang="ru-RU" sz="1200" dirty="0" smtClean="0">
                <a:solidFill>
                  <a:srgbClr val="000000"/>
                </a:solidFill>
                <a:latin typeface="Times New Roman" pitchFamily="18" charset="0"/>
                <a:cs typeface="Times New Roman" pitchFamily="18" charset="0"/>
              </a:rPr>
              <a:t>түнде </a:t>
            </a:r>
            <a:r>
              <a:rPr lang="kk-KZ" altLang="ru-RU" sz="1200" dirty="0" smtClean="0">
                <a:solidFill>
                  <a:srgbClr val="000000"/>
                </a:solidFill>
                <a:latin typeface="Times New Roman" pitchFamily="18" charset="0"/>
                <a:cs typeface="Times New Roman" pitchFamily="18" charset="0"/>
              </a:rPr>
              <a:t>3-5</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18880</TotalTime>
  <Words>581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3318</cp:revision>
  <cp:lastPrinted>2023-02-06T06:57:51Z</cp:lastPrinted>
  <dcterms:created xsi:type="dcterms:W3CDTF">2018-03-27T06:03:00Z</dcterms:created>
  <dcterms:modified xsi:type="dcterms:W3CDTF">2023-12-06T07:10:13Z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