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033" autoAdjust="0"/>
  </p:normalViewPr>
  <p:slideViewPr>
    <p:cSldViewPr showGuides="1">
      <p:cViewPr varScale="1">
        <p:scale>
          <a:sx n="105" d="100"/>
          <a:sy n="105" d="100"/>
        </p:scale>
        <p:origin x="-232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06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06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73794769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2</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954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3</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желтоқсанға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9-14, түнде екпіні 15-20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және күндіз </a:t>
            </a:r>
            <a:r>
              <a:rPr lang="kk-KZ" sz="1100" dirty="0" smtClean="0">
                <a:latin typeface="Times New Roman" pitchFamily="18" charset="0"/>
                <a:cs typeface="Times New Roman" pitchFamily="18" charset="0"/>
              </a:rPr>
              <a:t>                30-32 </a:t>
            </a:r>
            <a:r>
              <a:rPr lang="kk-KZ" sz="1100" dirty="0" smtClean="0">
                <a:latin typeface="Times New Roman" pitchFamily="18" charset="0"/>
                <a:cs typeface="Times New Roman" pitchFamily="18" charset="0"/>
              </a:rPr>
              <a:t>градус аяз, күндіз одан әрі төмендеуімен.</a:t>
            </a:r>
            <a:r>
              <a:rPr lang="kk-KZ" sz="1100" dirty="0" smtClean="0"/>
              <a:t> </a:t>
            </a:r>
            <a:endParaRPr lang="ru-RU" sz="1100" dirty="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07 </a:t>
            </a:r>
            <a:r>
              <a:rPr lang="kk-KZ"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smtClean="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a:t>
            </a:r>
            <a:r>
              <a:rPr lang="kk-KZ" sz="1100" b="1"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36-38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07 </a:t>
            </a:r>
            <a:r>
              <a:rPr lang="kk-KZ" sz="1200" dirty="0">
                <a:solidFill>
                  <a:srgbClr val="000000"/>
                </a:solidFill>
                <a:latin typeface="Times New Roman" pitchFamily="18" charset="0"/>
                <a:cs typeface="Times New Roman" pitchFamily="18" charset="0"/>
              </a:rPr>
              <a:t>желтоқсанға, </a:t>
            </a:r>
            <a:r>
              <a:rPr lang="kk-KZ" altLang="ru-RU" sz="1200" dirty="0" smtClean="0">
                <a:solidFill>
                  <a:srgbClr val="000000"/>
                </a:solidFill>
                <a:latin typeface="Times New Roman" pitchFamily="18" charset="0"/>
                <a:cs typeface="Times New Roman" pitchFamily="18" charset="0"/>
              </a:rPr>
              <a:t>08 </a:t>
            </a:r>
            <a:r>
              <a:rPr lang="kk-KZ" sz="1200" dirty="0">
                <a:solidFill>
                  <a:srgbClr val="000000"/>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14272</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3991</cp:revision>
  <cp:lastPrinted>2021-07-01T03:56:27Z</cp:lastPrinted>
  <dcterms:created xsi:type="dcterms:W3CDTF">2018-03-27T06:03:00Z</dcterms:created>
  <dcterms:modified xsi:type="dcterms:W3CDTF">2023-12-06T06:32:32Z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