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6157317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06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62103"/>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06 желтоқсан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07</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жаяу</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бұрқасын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көктайғақ</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Солтүстік-батыстан соғатын жел солтүстік-шығысқа ауысады,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9-14</a:t>
            </a:r>
            <a:r>
              <a:rPr lang="kk-KZ" sz="1200" dirty="0" smtClean="0">
                <a:solidFill>
                  <a:prstClr val="black"/>
                </a:solidFill>
                <a:latin typeface="Times New Roman" pitchFamily="18" charset="0"/>
                <a:cs typeface="Times New Roman" pitchFamily="18" charset="0"/>
              </a:rPr>
              <a:t>, түнде </a:t>
            </a:r>
            <a:r>
              <a:rPr lang="kk-KZ" sz="1200" dirty="0" smtClean="0">
                <a:solidFill>
                  <a:prstClr val="black"/>
                </a:solidFill>
                <a:latin typeface="Times New Roman" pitchFamily="18" charset="0"/>
                <a:cs typeface="Times New Roman" pitchFamily="18" charset="0"/>
              </a:rPr>
              <a:t>екпіні 15-20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және </a:t>
            </a:r>
            <a:r>
              <a:rPr lang="kk-KZ" sz="1200" dirty="0" smtClean="0">
                <a:solidFill>
                  <a:prstClr val="black"/>
                </a:solidFill>
                <a:latin typeface="Times New Roman" pitchFamily="18" charset="0"/>
                <a:cs typeface="Times New Roman" pitchFamily="18" charset="0"/>
              </a:rPr>
              <a:t>күндіз 11-13° аяз болады</a:t>
            </a:r>
            <a:r>
              <a:rPr lang="kk-KZ" sz="1200" dirty="0" smtClean="0">
                <a:solidFill>
                  <a:prstClr val="black"/>
                </a:solidFill>
                <a:latin typeface="Times New Roman" pitchFamily="18" charset="0"/>
                <a:cs typeface="Times New Roman" pitchFamily="18" charset="0"/>
              </a:rPr>
              <a:t>.</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endParaRPr lang="ru-RU" altLang="ru-RU" sz="7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желтоқсанға</a:t>
            </a:r>
            <a:endParaRPr lang="ru-RU" altLang="ru-RU" sz="12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07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08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Солтүстік-шығыстан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22-24</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59526" y="222193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81365" y="319554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94762356"/>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0,668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0,409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 </a:t>
            </a:r>
            <a:r>
              <a:rPr lang="ru-RU" altLang="ru-RU" sz="1200" b="1" i="1" dirty="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20342</TotalTime>
  <Words>612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3172</cp:revision>
  <cp:lastPrinted>2021-07-01T03:56:27Z</cp:lastPrinted>
  <dcterms:created xsi:type="dcterms:W3CDTF">2018-03-27T06:03:00Z</dcterms:created>
  <dcterms:modified xsi:type="dcterms:W3CDTF">2023-12-06T07:19:39Z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