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08136065"/>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40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a:t>
                      </a:r>
                      <a:r>
                        <a:rPr lang="kk-KZ" altLang="zh-CN" sz="1200" b="1" i="1" baseline="0" dirty="0">
                          <a:solidFill>
                            <a:srgbClr val="002060"/>
                          </a:solidFill>
                          <a:latin typeface="Times New Roman" panose="02020603050405020304" pitchFamily="18" charset="0"/>
                          <a:cs typeface="Times New Roman" panose="02020603050405020304" pitchFamily="18" charset="0"/>
                        </a:rPr>
                        <a:t>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312185880"/>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65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0,019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0,011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42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0,084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1323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0,265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78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0,388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0,073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желтоқсан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07 желтоқсанға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06 </a:t>
            </a:r>
            <a:r>
              <a:rPr lang="ru-RU" altLang="ru-RU" sz="1200" b="1" dirty="0" err="1"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07 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a:t>
            </a:r>
            <a:r>
              <a:rPr lang="kk-KZ" sz="1200" dirty="0" smtClean="0">
                <a:solidFill>
                  <a:srgbClr val="000000"/>
                </a:solidFill>
                <a:latin typeface="Times New Roman" panose="02020603050405020304" pitchFamily="18" charset="0"/>
                <a:cs typeface="Times New Roman" panose="02020603050405020304" pitchFamily="18" charset="0"/>
                <a:sym typeface="+mn-ea"/>
              </a:rPr>
              <a:t>шығыстан 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7-9,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08 желтоқсанға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07 </a:t>
            </a:r>
            <a:r>
              <a:rPr lang="ru-RU" altLang="ru-RU" sz="1200" b="1" dirty="0" err="1"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солтүстіктен </a:t>
            </a:r>
            <a:r>
              <a:rPr lang="kk-KZ" sz="1200" dirty="0">
                <a:solidFill>
                  <a:srgbClr val="000000"/>
                </a:solidFill>
                <a:latin typeface="Times New Roman" panose="02020603050405020304" pitchFamily="18" charset="0"/>
                <a:cs typeface="Times New Roman" panose="02020603050405020304" pitchFamily="18" charset="0"/>
                <a:sym typeface="+mn-ea"/>
              </a:rPr>
              <a:t>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smtClean="0">
                <a:solidFill>
                  <a:srgbClr val="000000"/>
                </a:solidFill>
                <a:latin typeface="Times New Roman" panose="02020603050405020304" pitchFamily="18" charset="0"/>
                <a:cs typeface="Times New Roman" panose="02020603050405020304" pitchFamily="18" charset="0"/>
                <a:sym typeface="+mn-ea"/>
              </a:rPr>
              <a:t>5-7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2023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07 </a:t>
            </a:r>
            <a:r>
              <a:rPr lang="ru-RU" sz="1200" dirty="0" err="1" smtClean="0">
                <a:solidFill>
                  <a:schemeClr val="tx1"/>
                </a:solidFill>
                <a:latin typeface="Times New Roman" pitchFamily="18" charset="0"/>
                <a:cs typeface="Times New Roman" pitchFamily="18" charset="0"/>
              </a:rPr>
              <a:t>желтоқсан</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08 желтоқсанға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Бақытжан Н.</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14639</TotalTime>
  <Words>550</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2954</cp:revision>
  <cp:lastPrinted>2021-07-01T07:38:07Z</cp:lastPrinted>
  <dcterms:created xsi:type="dcterms:W3CDTF">2018-03-27T06:03:00Z</dcterms:created>
  <dcterms:modified xsi:type="dcterms:W3CDTF">2023-12-06T06:23:42Z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