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7" d="100"/>
          <a:sy n="87" d="100"/>
        </p:scale>
        <p:origin x="1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0539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 температурасы түнде 36-38, күндіз 31-33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34-36 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480780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15672</TotalTime>
  <Words>552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2881</cp:revision>
  <cp:lastPrinted>2021-07-01T07:38:07Z</cp:lastPrinted>
  <dcterms:created xsi:type="dcterms:W3CDTF">2018-03-27T06:03:00Z</dcterms:created>
  <dcterms:modified xsi:type="dcterms:W3CDTF">2023-12-07T06:29:09Z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