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075737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желтоқсан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29321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a:t>
                      </a: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a:t>
                      </a:r>
                      <a:r>
                        <a:rPr lang="ru-RU" sz="1000" dirty="0" smtClean="0">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a:t>
                      </a: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a:t>
                      </a: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17004</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3221</cp:revision>
  <cp:lastPrinted>2021-07-01T03:56:27Z</cp:lastPrinted>
  <dcterms:created xsi:type="dcterms:W3CDTF">2018-03-27T06:03:00Z</dcterms:created>
  <dcterms:modified xsi:type="dcterms:W3CDTF">2023-12-07T05:52:13Z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