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A8422"/>
    <a:srgbClr val="F97407"/>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8271" autoAdjust="0"/>
  </p:normalViewPr>
  <p:slideViewPr>
    <p:cSldViewPr showGuides="1">
      <p:cViewPr varScale="1">
        <p:scale>
          <a:sx n="116" d="100"/>
          <a:sy n="116" d="100"/>
        </p:scale>
        <p:origin x="-2088"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889278246"/>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341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07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желтоқсан</a:t>
                      </a: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142852"/>
            <a:ext cx="4786346" cy="2308324"/>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sz="1200" b="1" dirty="0" smtClean="0">
                <a:latin typeface="Times New Roman" pitchFamily="18" charset="0"/>
                <a:cs typeface="Times New Roman" pitchFamily="18" charset="0"/>
              </a:rPr>
              <a:t>08 </a:t>
            </a:r>
            <a:r>
              <a:rPr lang="kk-KZ" sz="1200" b="1" dirty="0" smtClean="0">
                <a:latin typeface="Times New Roman" pitchFamily="18" charset="0"/>
                <a:cs typeface="Times New Roman" pitchFamily="18" charset="0"/>
              </a:rPr>
              <a:t>желтоқсанға </a:t>
            </a:r>
            <a:r>
              <a:rPr lang="kk-KZ" altLang="ru-RU" sz="1200" b="1" dirty="0" smtClean="0">
                <a:latin typeface="Times New Roman" pitchFamily="18" charset="0"/>
                <a:cs typeface="Times New Roman" pitchFamily="18" charset="0"/>
              </a:rPr>
              <a:t>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2023 </a:t>
            </a:r>
            <a:r>
              <a:rPr lang="ru-RU" altLang="ru-RU" sz="1200" b="1" dirty="0" err="1" smtClean="0">
                <a:solidFill>
                  <a:srgbClr val="000000"/>
                </a:solidFill>
                <a:latin typeface="Times New Roman" pitchFamily="18" charset="0"/>
                <a:cs typeface="Times New Roman" pitchFamily="18" charset="0"/>
              </a:rPr>
              <a:t>жылғы</a:t>
            </a:r>
            <a:r>
              <a:rPr lang="ru-RU" altLang="ru-RU" sz="1200" b="1" dirty="0" smtClean="0">
                <a:solidFill>
                  <a:srgbClr val="000000"/>
                </a:solidFill>
                <a:latin typeface="Times New Roman" pitchFamily="18" charset="0"/>
                <a:cs typeface="Times New Roman" pitchFamily="18" charset="0"/>
              </a:rPr>
              <a:t> </a:t>
            </a:r>
            <a:r>
              <a:rPr lang="kk-KZ" sz="1200" b="1" dirty="0" smtClean="0">
                <a:latin typeface="Times New Roman" pitchFamily="18" charset="0"/>
                <a:cs typeface="Times New Roman" pitchFamily="18" charset="0"/>
              </a:rPr>
              <a:t>07 </a:t>
            </a:r>
            <a:r>
              <a:rPr lang="kk-KZ" sz="1200" b="1" dirty="0" smtClean="0">
                <a:latin typeface="Times New Roman" pitchFamily="18" charset="0"/>
                <a:cs typeface="Times New Roman" pitchFamily="18" charset="0"/>
              </a:rPr>
              <a:t>желтоқсан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kk-KZ" sz="1200" b="1" dirty="0" smtClean="0">
                <a:latin typeface="Times New Roman" pitchFamily="18" charset="0"/>
                <a:cs typeface="Times New Roman" pitchFamily="18" charset="0"/>
              </a:rPr>
              <a:t>08 </a:t>
            </a:r>
            <a:r>
              <a:rPr lang="kk-KZ" sz="1200" b="1" dirty="0" smtClean="0">
                <a:latin typeface="Times New Roman" pitchFamily="18" charset="0"/>
                <a:cs typeface="Times New Roman" pitchFamily="18" charset="0"/>
              </a:rPr>
              <a:t>желтоқсан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А</a:t>
            </a:r>
            <a:r>
              <a:rPr lang="kk-KZ" sz="1200" dirty="0" smtClean="0">
                <a:latin typeface="Times New Roman" pitchFamily="18" charset="0"/>
                <a:cs typeface="Times New Roman" pitchFamily="18" charset="0"/>
              </a:rPr>
              <a:t>здаған</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бұлтты, жауын-шашынсыз</a:t>
            </a:r>
            <a:r>
              <a:rPr lang="kk-KZ" sz="1200" dirty="0" smtClean="0">
                <a:latin typeface="Times New Roman" pitchFamily="18" charset="0"/>
                <a:cs typeface="Times New Roman" pitchFamily="18" charset="0"/>
              </a:rPr>
              <a:t>. Шығыстан жел соғады, </a:t>
            </a:r>
            <a:r>
              <a:rPr lang="kk-KZ" sz="1200" dirty="0" smtClean="0">
                <a:latin typeface="Times New Roman" pitchFamily="18" charset="0"/>
                <a:cs typeface="Times New Roman" pitchFamily="18" charset="0"/>
              </a:rPr>
              <a:t>күші </a:t>
            </a:r>
            <a:r>
              <a:rPr lang="kk-KZ" sz="1200" dirty="0" smtClean="0">
                <a:latin typeface="Times New Roman" pitchFamily="18" charset="0"/>
                <a:cs typeface="Times New Roman" pitchFamily="18" charset="0"/>
              </a:rPr>
              <a:t>3-8</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18-20,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13-15</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 </a:t>
            </a:r>
            <a:r>
              <a:rPr lang="kk-KZ" sz="1200" dirty="0" smtClean="0">
                <a:latin typeface="Times New Roman" pitchFamily="18" charset="0"/>
                <a:cs typeface="Times New Roman" pitchFamily="18" charset="0"/>
              </a:rPr>
              <a:t>аяз</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болады.</a:t>
            </a:r>
          </a:p>
          <a:p>
            <a:pPr algn="just"/>
            <a:r>
              <a:rPr lang="kk-KZ" sz="1200" b="1" dirty="0" smtClean="0">
                <a:solidFill>
                  <a:srgbClr val="000000"/>
                </a:solidFill>
                <a:latin typeface="Times New Roman" pitchFamily="18" charset="0"/>
                <a:cs typeface="Times New Roman" pitchFamily="18" charset="0"/>
              </a:rPr>
              <a:t>                                                </a:t>
            </a:r>
            <a:r>
              <a:rPr lang="kk-KZ" sz="1200" b="1" dirty="0" smtClean="0">
                <a:latin typeface="Times New Roman" pitchFamily="18" charset="0"/>
                <a:cs typeface="Times New Roman" pitchFamily="18" charset="0"/>
              </a:rPr>
              <a:t>09 </a:t>
            </a:r>
            <a:r>
              <a:rPr lang="kk-KZ" sz="1200" b="1" dirty="0" smtClean="0">
                <a:latin typeface="Times New Roman" pitchFamily="18" charset="0"/>
                <a:cs typeface="Times New Roman" pitchFamily="18" charset="0"/>
              </a:rPr>
              <a:t>желтоқсан</a:t>
            </a:r>
            <a:r>
              <a:rPr lang="kk-KZ" sz="1200" b="1" dirty="0" smtClean="0">
                <a:solidFill>
                  <a:srgbClr val="000000"/>
                </a:solidFill>
                <a:latin typeface="Times New Roman" pitchFamily="18" charset="0"/>
                <a:cs typeface="Times New Roman" pitchFamily="18" charset="0"/>
              </a:rPr>
              <a:t>да</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2023 ж. </a:t>
            </a:r>
            <a:r>
              <a:rPr lang="kk-KZ" sz="1200" b="1" dirty="0" smtClean="0">
                <a:latin typeface="Times New Roman" pitchFamily="18" charset="0"/>
                <a:cs typeface="Times New Roman" pitchFamily="18" charset="0"/>
              </a:rPr>
              <a:t>08 </a:t>
            </a:r>
            <a:r>
              <a:rPr lang="kk-KZ" sz="1200" b="1" dirty="0" smtClean="0">
                <a:latin typeface="Times New Roman" pitchFamily="18" charset="0"/>
                <a:cs typeface="Times New Roman" pitchFamily="18" charset="0"/>
              </a:rPr>
              <a:t>желтоқсан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kk-KZ" sz="1200" b="1" dirty="0" smtClean="0">
                <a:latin typeface="Times New Roman" pitchFamily="18" charset="0"/>
                <a:cs typeface="Times New Roman" pitchFamily="18" charset="0"/>
              </a:rPr>
              <a:t>09 </a:t>
            </a:r>
            <a:r>
              <a:rPr lang="kk-KZ" sz="1200" b="1" dirty="0" smtClean="0">
                <a:latin typeface="Times New Roman" pitchFamily="18" charset="0"/>
                <a:cs typeface="Times New Roman" pitchFamily="18" charset="0"/>
              </a:rPr>
              <a:t>желтоқсан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Көшпелі бұлтты, жауын-шашынсыз. Солтүстік-шығыстан, шығыстан жел соғады, күші 3-8 м/с. Ауа температурасы 18-20 градус аяз болады.</a:t>
            </a:r>
            <a:endParaRPr lang="ru-RU" sz="115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1086466682"/>
              </p:ext>
            </p:extLst>
          </p:nvPr>
        </p:nvGraphicFramePr>
        <p:xfrm>
          <a:off x="5024438" y="4143380"/>
          <a:ext cx="4667576" cy="2251640"/>
        </p:xfrm>
        <a:graphic>
          <a:graphicData uri="http://schemas.openxmlformats.org/drawingml/2006/table">
            <a:tbl>
              <a:tblPr firstRow="1" bandRow="1">
                <a:tableStyleId>{5C22544A-7EE6-4342-B048-85BDC9FD1C3A}</a:tableStyleId>
              </a:tblPr>
              <a:tblGrid>
                <a:gridCol w="1771866">
                  <a:extLst>
                    <a:ext uri="{9D8B030D-6E8A-4147-A177-3AD203B41FA5}">
                      <a16:colId xmlns="" xmlns:a16="http://schemas.microsoft.com/office/drawing/2014/main" val="3583770891"/>
                    </a:ext>
                  </a:extLst>
                </a:gridCol>
                <a:gridCol w="1457141">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727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217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3737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0190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217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1778</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7464">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164</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0,822</a:t>
                      </a:r>
                      <a:endParaRPr lang="en-US" sz="1000" dirty="0" smtClean="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246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85</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0,213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21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 xmlns:p14="http://schemas.microsoft.com/office/powerpoint/2010/main" val="3362597238"/>
              </p:ext>
            </p:extLst>
          </p:nvPr>
        </p:nvGraphicFramePr>
        <p:xfrm>
          <a:off x="5118101" y="6286520"/>
          <a:ext cx="4787899" cy="41148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18288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9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9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91440">
                <a:tc>
                  <a:txBody>
                    <a:bodyPr/>
                    <a:lstStyle/>
                    <a:p>
                      <a:pPr algn="l"/>
                      <a:endParaRPr lang="ru-RU" sz="900" dirty="0">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81587" y="3500438"/>
            <a:ext cx="4824413" cy="646331"/>
          </a:xfrm>
          <a:prstGeom prst="rect">
            <a:avLst/>
          </a:prstGeom>
          <a:noFill/>
          <a:ln w="9525">
            <a:noFill/>
          </a:ln>
        </p:spPr>
        <p:txBody>
          <a:bodyPr wrap="square">
            <a:spAutoFit/>
          </a:bodyPr>
          <a:lstStyle/>
          <a:p>
            <a:pPr algn="ct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7 </a:t>
            </a:r>
            <a:r>
              <a:rPr lang="ru-RU" altLang="ru-RU" sz="1200" b="1" dirty="0" smtClean="0">
                <a:latin typeface="Times New Roman" panose="02020603050405020304" pitchFamily="18" charset="0"/>
                <a:cs typeface="Times New Roman" panose="02020603050405020304" pitchFamily="18" charset="0"/>
              </a:rPr>
              <a:t>желто</a:t>
            </a:r>
            <a:r>
              <a:rPr lang="kk-KZ" altLang="ru-RU" sz="1200" b="1" dirty="0" smtClean="0">
                <a:latin typeface="Times New Roman" panose="02020603050405020304" pitchFamily="18" charset="0"/>
                <a:cs typeface="Times New Roman" panose="02020603050405020304" pitchFamily="18" charset="0"/>
              </a:rPr>
              <a:t>қсандағы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35549" y="2381781"/>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2023 </a:t>
            </a:r>
            <a:r>
              <a:rPr lang="ru-RU" sz="1200" dirty="0" err="1" smtClean="0">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08</a:t>
            </a:r>
            <a:r>
              <a:rPr lang="kk-KZ"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желтоқсанда, </a:t>
            </a:r>
            <a:r>
              <a:rPr lang="kk-KZ" sz="1200" dirty="0" smtClean="0">
                <a:solidFill>
                  <a:schemeClr val="tx1"/>
                </a:solidFill>
                <a:latin typeface="Times New Roman" panose="02020603050405020304" pitchFamily="18" charset="0"/>
                <a:cs typeface="Times New Roman" panose="02020603050405020304" pitchFamily="18" charset="0"/>
              </a:rPr>
              <a:t>09 </a:t>
            </a:r>
            <a:r>
              <a:rPr lang="kk-KZ" sz="1200" dirty="0" smtClean="0">
                <a:solidFill>
                  <a:schemeClr val="tx1"/>
                </a:solidFill>
                <a:latin typeface="Times New Roman" panose="02020603050405020304" pitchFamily="18" charset="0"/>
                <a:cs typeface="Times New Roman" panose="02020603050405020304" pitchFamily="18" charset="0"/>
              </a:rPr>
              <a:t>желтоқсан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000000"/>
                </a:solidFill>
                <a:latin typeface="Times New Roman" panose="02020603050405020304" pitchFamily="18" charset="0"/>
              </a:rPr>
              <a:t> төмен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35549" y="3397444"/>
            <a:ext cx="477364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С</a:t>
            </a:r>
            <a:r>
              <a:rPr lang="kk-KZ" altLang="ru-RU" sz="1200" b="1" i="1" dirty="0" smtClean="0">
                <a:solidFill>
                  <a:srgbClr val="000000"/>
                </a:solidFill>
                <a:latin typeface="Times New Roman" panose="02020603050405020304" pitchFamily="18" charset="0"/>
                <a:cs typeface="Times New Roman" panose="02020603050405020304" pitchFamily="18" charset="0"/>
              </a:rPr>
              <a:t>нигирева Н </a:t>
            </a:r>
            <a:r>
              <a:rPr lang="kk-KZ" altLang="ru-RU" sz="1200" b="1" i="1" dirty="0" smtClean="0">
                <a:solidFill>
                  <a:srgbClr val="000000"/>
                </a:solidFill>
                <a:latin typeface="Times New Roman" panose="02020603050405020304" pitchFamily="18" charset="0"/>
                <a:cs typeface="Times New Roman" panose="02020603050405020304" pitchFamily="18" charset="0"/>
              </a:rPr>
              <a:t>.Г.</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Жакибаева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А.А.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16437</TotalTime>
  <Words>525</Words>
  <Application>Microsoft Office PowerPoint</Application>
  <PresentationFormat>Лист A4 (210x297 мм)</PresentationFormat>
  <Paragraphs>98</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3763</cp:revision>
  <cp:lastPrinted>2021-07-01T07:38:07Z</cp:lastPrinted>
  <dcterms:created xsi:type="dcterms:W3CDTF">2018-03-27T06:03:00Z</dcterms:created>
  <dcterms:modified xsi:type="dcterms:W3CDTF">2023-12-07T06:39:34Z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