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varScale="1">
        <p:scale>
          <a:sx n="105" d="100"/>
          <a:sy n="105" d="100"/>
        </p:scale>
        <p:origin x="-232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07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597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0,05</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87743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Солтүстік-батыстан жел соғады, күші</a:t>
            </a:r>
            <a:r>
              <a:rPr lang="kk-KZ" sz="1200" b="1"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38-40, күндіз 32-34 градус аяз.</a:t>
            </a:r>
            <a:r>
              <a:rPr lang="kk-KZ" sz="1200" dirty="0" smtClean="0"/>
              <a:t> </a:t>
            </a:r>
            <a:endParaRPr lang="ru-RU" sz="12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соғатын жел солтүстік-шығысқа ауысады, </a:t>
            </a:r>
            <a:r>
              <a:rPr lang="kk-KZ" sz="1200" dirty="0">
                <a:latin typeface="Times New Roman" pitchFamily="18" charset="0"/>
                <a:cs typeface="Times New Roman" pitchFamily="18" charset="0"/>
              </a:rPr>
              <a:t>күші</a:t>
            </a:r>
            <a:r>
              <a:rPr lang="kk-KZ" sz="1200" b="1"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                 36-38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жел</a:t>
            </a:r>
            <a:r>
              <a:rPr lang="kk-KZ" sz="1200" dirty="0" smtClean="0">
                <a:solidFill>
                  <a:schemeClr val="tx1"/>
                </a:solidFill>
                <a:latin typeface="Times New Roman" panose="02020603050405020304" pitchFamily="18" charset="0"/>
                <a:cs typeface="Times New Roman" panose="02020603050405020304" pitchFamily="18" charset="0"/>
              </a:rPr>
              <a:t>тоқсан тәулігінде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жел</a:t>
            </a:r>
            <a:r>
              <a:rPr lang="kk-KZ" sz="1200" dirty="0" smtClean="0">
                <a:solidFill>
                  <a:schemeClr val="tx1"/>
                </a:solidFill>
                <a:latin typeface="Times New Roman" panose="02020603050405020304" pitchFamily="18" charset="0"/>
                <a:cs typeface="Times New Roman" panose="02020603050405020304" pitchFamily="18" charset="0"/>
              </a:rPr>
              <a:t>тоқсан тәулігінде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14276</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4001</cp:revision>
  <cp:lastPrinted>2021-07-01T03:56:27Z</cp:lastPrinted>
  <dcterms:created xsi:type="dcterms:W3CDTF">2018-03-27T06:03:00Z</dcterms:created>
  <dcterms:modified xsi:type="dcterms:W3CDTF">2023-12-07T06:49:33Z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