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57824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солтүстік-шығыстан </a:t>
            </a:r>
            <a:r>
              <a:rPr lang="kk-KZ" sz="1200" kern="900" smtClean="0">
                <a:solidFill>
                  <a:srgbClr val="000000"/>
                </a:solidFill>
                <a:latin typeface="Times New Roman" panose="02020603050405020304" pitchFamily="18" charset="0"/>
                <a:ea typeface="Times New Roman" panose="02020603050405020304" pitchFamily="18" charset="0"/>
              </a:rPr>
              <a:t>жел соғады</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5-27 </a:t>
            </a:r>
            <a:r>
              <a:rPr lang="kk-KZ" sz="1200" dirty="0" smtClean="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соғатын жел солтүстік-шығысқа ауысады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30-32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25744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18583</TotalTime>
  <Words>579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2021-07-01T07:38:07Z</cp:lastPrinted>
  <dcterms:created xsi:type="dcterms:W3CDTF">2018-03-27T06:03:00Z</dcterms:created>
  <dcterms:modified xsi:type="dcterms:W3CDTF">2023-12-07T06:57:37Z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