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2030282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341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07 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15735216"/>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703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57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21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60071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08 </a:t>
            </a:r>
            <a:r>
              <a:rPr lang="kk-KZ" sz="1200" b="1" dirty="0" smtClean="0">
                <a:latin typeface="Times New Roman" panose="02020603050405020304" pitchFamily="18" charset="0"/>
                <a:cs typeface="Times New Roman" panose="02020603050405020304" pitchFamily="18" charset="0"/>
                <a:sym typeface="+mn-ea"/>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Жел солтүстік-шығыстан, шығыстан соғады, күші 5-10 м/с. Ауа температурасы түнде 14-16, күндіз 10-12 градус аяз.</a:t>
            </a:r>
          </a:p>
          <a:p>
            <a:pPr lvl="0" indent="180000" algn="just"/>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09 </a:t>
            </a:r>
            <a:r>
              <a:rPr lang="kk-KZ" sz="1200" b="1" dirty="0" smtClean="0">
                <a:solidFill>
                  <a:srgbClr val="000000"/>
                </a:solidFill>
                <a:latin typeface="Times New Roman" pitchFamily="18" charset="0"/>
                <a:cs typeface="Times New Roman" pitchFamily="18" charset="0"/>
                <a:sym typeface="+mn-ea"/>
              </a:rPr>
              <a:t>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08 желтоқсан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a:solidFill>
                  <a:srgbClr val="000000"/>
                </a:solidFill>
                <a:latin typeface="Times New Roman" panose="02020603050405020304" pitchFamily="18" charset="0"/>
                <a:cs typeface="Times New Roman" panose="02020603050405020304" pitchFamily="18" charset="0"/>
                <a:sym typeface="+mn-ea"/>
              </a:rPr>
              <a:t>желтоқсан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a:t>
            </a:r>
            <a:r>
              <a:rPr lang="kk-KZ" sz="1100" dirty="0" smtClean="0">
                <a:latin typeface="Times New Roman" pitchFamily="18" charset="0"/>
                <a:cs typeface="Times New Roman" pitchFamily="18" charset="0"/>
              </a:rPr>
              <a:t>. </a:t>
            </a:r>
            <a:r>
              <a:rPr lang="ru-RU" sz="1100" dirty="0" err="1" smtClean="0">
                <a:latin typeface="Times New Roman" panose="02020603050405020304" pitchFamily="18" charset="0"/>
                <a:cs typeface="Times New Roman" panose="02020603050405020304" pitchFamily="18" charset="0"/>
              </a:rPr>
              <a:t>Жел</a:t>
            </a:r>
            <a:r>
              <a:rPr lang="kk-KZ" sz="1100" dirty="0" smtClean="0">
                <a:latin typeface="Times New Roman" panose="02020603050405020304" pitchFamily="18" charset="0"/>
                <a:cs typeface="Times New Roman" panose="02020603050405020304" pitchFamily="18" charset="0"/>
              </a:rPr>
              <a:t> шығыстан соғады, күші 2-7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kk-KZ" sz="110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градус аяз.</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543" y="3460092"/>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656066"/>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a:t>
            </a:r>
            <a:r>
              <a:rPr lang="ru-RU" sz="1100" dirty="0" smtClean="0">
                <a:solidFill>
                  <a:schemeClr val="tx1"/>
                </a:solidFill>
                <a:latin typeface="Times New Roman" panose="02020603050405020304" pitchFamily="18" charset="0"/>
                <a:cs typeface="Times New Roman" panose="02020603050405020304" pitchFamily="18" charset="0"/>
              </a:rPr>
              <a:t>ж. </a:t>
            </a:r>
            <a:r>
              <a:rPr lang="ru-RU" sz="1100" b="1" dirty="0" smtClean="0">
                <a:solidFill>
                  <a:schemeClr val="tx1"/>
                </a:solidFill>
                <a:latin typeface="Times New Roman" panose="02020603050405020304" pitchFamily="18" charset="0"/>
                <a:cs typeface="Times New Roman" panose="02020603050405020304" pitchFamily="18" charset="0"/>
              </a:rPr>
              <a:t>08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09 желтоқсанда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a:t>
            </a:r>
            <a:r>
              <a:rPr lang="ru-RU" altLang="ru-RU" sz="1200" b="1" i="1" dirty="0" err="1" smtClean="0">
                <a:solidFill>
                  <a:srgbClr val="000000"/>
                </a:solidFill>
                <a:latin typeface="Times New Roman" panose="02020603050405020304" pitchFamily="18" charset="0"/>
                <a:cs typeface="Times New Roman" panose="02020603050405020304" pitchFamily="18" charset="0"/>
              </a:rPr>
              <a:t>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23338</TotalTime>
  <Words>578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4261</cp:revision>
  <cp:lastPrinted>2021-07-01T03:56:27Z</cp:lastPrinted>
  <dcterms:created xsi:type="dcterms:W3CDTF">2018-03-27T06:03:00Z</dcterms:created>
  <dcterms:modified xsi:type="dcterms:W3CDTF">2023-12-07T06:56:29Z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