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4676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07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08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бұ</a:t>
            </a:r>
            <a:r>
              <a:rPr lang="ru-RU" sz="1200" dirty="0" err="1" smtClean="0">
                <a:latin typeface="Times New Roman" pitchFamily="18" charset="0"/>
                <a:cs typeface="Times New Roman" pitchFamily="18" charset="0"/>
              </a:rPr>
              <a:t>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күннің екінші жартысында аздаған қар.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5-7,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smtClean="0">
              <a:latin typeface="Times New Roman" pitchFamily="18" charset="0"/>
              <a:cs typeface="Times New Roman" pitchFamily="18" charset="0"/>
            </a:endParaRPr>
          </a:p>
          <a:p>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09 желтоқсанға</a:t>
            </a:r>
          </a:p>
          <a:p>
            <a:pPr marL="228600" indent="-228600" algn="ctr"/>
            <a:r>
              <a:rPr lang="ru-RU" sz="1050" b="1" dirty="0" smtClean="0">
                <a:latin typeface="Times New Roman" pitchFamily="18" charset="0"/>
                <a:ea typeface="Times New Roman KZ" pitchFamily="18" charset="0"/>
                <a:cs typeface="Times New Roman" pitchFamily="18" charset="0"/>
              </a:rPr>
              <a:t>2023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08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kk-KZ" sz="1050" b="1" dirty="0" smtClean="0">
                <a:latin typeface="Times New Roman" pitchFamily="18" charset="0"/>
                <a:ea typeface="Times New Roman KZ" pitchFamily="18" charset="0"/>
                <a:cs typeface="Times New Roman" pitchFamily="18" charset="0"/>
              </a:rPr>
              <a:t>09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бұлтты</a:t>
            </a:r>
            <a:r>
              <a:rPr lang="ru-RU" sz="1200" dirty="0" err="1"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08 желтоқсан, 09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2294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17459</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3811</cp:revision>
  <cp:lastPrinted>2021-07-01T03:56:27Z</cp:lastPrinted>
  <dcterms:created xsi:type="dcterms:W3CDTF">2018-03-27T06:03:00Z</dcterms:created>
  <dcterms:modified xsi:type="dcterms:W3CDTF">2023-12-07T06:18:08Z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