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683775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Көшпелі бұлтты, жауын-шашынсыз. Солтүстік-батыстан жел соғады, күші 5-10 м/с. Ауа температурасы түнде 20-22°, күндіз 17-19°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9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желтоқсанға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3-8 м/с. Ауа температурасы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15" name="TextBox 13"/>
          <p:cNvSpPr txBox="1"/>
          <p:nvPr/>
        </p:nvSpPr>
        <p:spPr>
          <a:xfrm>
            <a:off x="4959630" y="241183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884633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18282</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3059</cp:revision>
  <cp:lastPrinted>2021-07-01T03:56:27Z</cp:lastPrinted>
  <dcterms:created xsi:type="dcterms:W3CDTF">2018-03-27T06:03:00Z</dcterms:created>
  <dcterms:modified xsi:type="dcterms:W3CDTF">2023-12-07T06:42:19Z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