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42852"/>
            <a:ext cx="478634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08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Солтүстік-шығыстан,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22-24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 аяз 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шығыстан жел соғады, күші 3-8 м/с. Ауа температурасы </a:t>
            </a:r>
            <a:r>
              <a:rPr lang="kk-KZ" sz="1200" dirty="0" smtClean="0">
                <a:latin typeface="Times New Roman" pitchFamily="18" charset="0"/>
                <a:cs typeface="Times New Roman" pitchFamily="18" charset="0"/>
              </a:rPr>
              <a:t>21-23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6472162"/>
              </p:ext>
            </p:extLst>
          </p:nvPr>
        </p:nvGraphicFramePr>
        <p:xfrm>
          <a:off x="5024438" y="4143380"/>
          <a:ext cx="4667576" cy="225164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373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0,943</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8 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49" y="238178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желтоқсанда,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5549" y="3397444"/>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16440</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3766</cp:revision>
  <cp:lastPrinted>2021-07-01T07:38:07Z</cp:lastPrinted>
  <dcterms:created xsi:type="dcterms:W3CDTF">2018-03-27T06:03:00Z</dcterms:created>
  <dcterms:modified xsi:type="dcterms:W3CDTF">2023-12-08T06:51:32Z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