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564365483"/>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002243619"/>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желтоқсанға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a:t>
            </a:r>
            <a:r>
              <a:rPr lang="kk-KZ" altLang="ru-RU" sz="1200" dirty="0" smtClean="0">
                <a:solidFill>
                  <a:srgbClr val="000000"/>
                </a:solidFill>
                <a:latin typeface="Times New Roman" pitchFamily="18" charset="0"/>
                <a:cs typeface="Times New Roman" pitchFamily="18" charset="0"/>
              </a:rPr>
              <a:t>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7-9, </a:t>
            </a:r>
            <a:r>
              <a:rPr lang="kk-KZ" altLang="ru-RU" sz="1200" dirty="0" smtClean="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3-5 </a:t>
            </a:r>
            <a:r>
              <a:rPr lang="kk-KZ" altLang="ru-RU" sz="1200" dirty="0" smtClean="0">
                <a:solidFill>
                  <a:srgbClr val="000000"/>
                </a:solidFill>
                <a:latin typeface="Times New Roman" pitchFamily="18" charset="0"/>
                <a:cs typeface="Times New Roman" pitchFamily="18" charset="0"/>
              </a:rPr>
              <a:t>аяз.</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p>
          <a:p>
            <a:pPr algn="ctr"/>
            <a:r>
              <a:rPr lang="ru-RU" altLang="ru-RU" sz="1200" b="1" dirty="0" smtClean="0">
                <a:latin typeface="Times New Roman" pitchFamily="18" charset="0"/>
                <a:cs typeface="Times New Roman" pitchFamily="18" charset="0"/>
              </a:rPr>
              <a:t>09</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 </a:t>
            </a:r>
            <a:r>
              <a:rPr lang="kk-KZ" altLang="ru-RU" sz="1200" dirty="0">
                <a:solidFill>
                  <a:srgbClr val="000000"/>
                </a:solidFill>
                <a:latin typeface="Times New Roman" pitchFamily="18" charset="0"/>
                <a:cs typeface="Times New Roman" pitchFamily="18" charset="0"/>
              </a:rPr>
              <a:t>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a:t>
            </a:r>
            <a:r>
              <a:rPr lang="kk-KZ" altLang="ru-RU" sz="1200" dirty="0">
                <a:solidFill>
                  <a:srgbClr val="000000"/>
                </a:solidFill>
                <a:latin typeface="Times New Roman" pitchFamily="18" charset="0"/>
                <a:cs typeface="Times New Roman" pitchFamily="18" charset="0"/>
              </a:rPr>
              <a:t>м/с. Ауа температурасы </a:t>
            </a:r>
            <a:r>
              <a:rPr lang="kk-KZ" altLang="ru-RU" sz="1200" dirty="0" smtClean="0">
                <a:solidFill>
                  <a:srgbClr val="000000"/>
                </a:solidFill>
                <a:latin typeface="Times New Roman" pitchFamily="18" charset="0"/>
                <a:cs typeface="Times New Roman" pitchFamily="18" charset="0"/>
              </a:rPr>
              <a:t>6-8 </a:t>
            </a:r>
            <a:r>
              <a:rPr lang="kk-KZ" altLang="ru-RU" sz="1200" dirty="0" smtClean="0">
                <a:solidFill>
                  <a:srgbClr val="000000"/>
                </a:solidFill>
                <a:latin typeface="Times New Roman" pitchFamily="18" charset="0"/>
                <a:cs typeface="Times New Roman" pitchFamily="18" charset="0"/>
              </a:rPr>
              <a:t>аяз</a:t>
            </a:r>
            <a:r>
              <a:rPr lang="kk-KZ" altLang="ru-RU" sz="1200" dirty="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К</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18882</TotalTime>
  <Words>577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3321</cp:revision>
  <cp:lastPrinted>2023-02-06T06:57:51Z</cp:lastPrinted>
  <dcterms:created xsi:type="dcterms:W3CDTF">2018-03-27T06:03:00Z</dcterms:created>
  <dcterms:modified xsi:type="dcterms:W3CDTF">2023-12-08T07:11:26Z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