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242449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көтеріңкі</a:t>
            </a:r>
            <a:r>
              <a:rPr lang="ru-RU" sz="1200" dirty="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29321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a:t>
                      </a:r>
                      <a:r>
                        <a:rPr lang="ru-RU" sz="1000" dirty="0" smtClean="0">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17010</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2021-07-01T03:56:27Z</cp:lastPrinted>
  <dcterms:created xsi:type="dcterms:W3CDTF">2018-03-27T06:03:00Z</dcterms:created>
  <dcterms:modified xsi:type="dcterms:W3CDTF">2023-12-08T06:00:31Z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