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6505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 температурасы түнде 35-37, күндіз 24-26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30-32 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29393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15675</TotalTime>
  <Words>552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2884</cp:revision>
  <cp:lastPrinted>2021-07-01T07:38:07Z</cp:lastPrinted>
  <dcterms:created xsi:type="dcterms:W3CDTF">2018-03-27T06:03:00Z</dcterms:created>
  <dcterms:modified xsi:type="dcterms:W3CDTF">2023-12-08T07:12:11Z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