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301681911"/>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342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желто</a:t>
            </a:r>
            <a:r>
              <a:rPr lang="kk-KZ" altLang="ru-RU" sz="1200" b="1" dirty="0" smtClean="0">
                <a:latin typeface="Times New Roman" panose="02020603050405020304" pitchFamily="18" charset="0"/>
                <a:cs typeface="Times New Roman" panose="02020603050405020304" pitchFamily="18" charset="0"/>
              </a:rPr>
              <a:t>қсанға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917857288"/>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5024438" y="142852"/>
            <a:ext cx="4762314" cy="2215991"/>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08 желтоқсаннан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09 желтоқсанға </a:t>
            </a:r>
            <a:r>
              <a:rPr lang="kk-KZ" altLang="ru-RU" sz="1200" b="1" dirty="0">
                <a:latin typeface="Times New Roman" pitchFamily="18" charset="0"/>
                <a:cs typeface="Times New Roman" pitchFamily="18" charset="0"/>
              </a:rPr>
              <a:t>2023 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түнде және таңертең қар, көктайғақ, тұман болады. Солтүстік-шығыстан, шығыстан жел соғады, күші 8-13 м/с. Ауа температурасы түнде 5-7, күндіз 0-2 градус аяз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10</a:t>
            </a:r>
            <a:r>
              <a:rPr lang="kk-KZ" altLang="ru-RU" sz="1200"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09 желтоқсаннан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10 желтоқсанға </a:t>
            </a:r>
            <a:r>
              <a:rPr lang="kk-KZ" altLang="ru-RU" sz="1200" b="1" dirty="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Көшпелі бұлтты, жауын-шашынсыз болады. Шығыстан, оңтүстік шығыстан жел соғады, күші 5-10 м/с. Ауа температурасы түнде 8-10 аяз болады.</a:t>
            </a:r>
            <a:endParaRPr lang="ru-RU" sz="1100" dirty="0">
              <a:latin typeface="Times New Roman" pitchFamily="18" charset="0"/>
              <a:cs typeface="Times New Roman" pitchFamily="18" charset="0"/>
            </a:endParaRPr>
          </a:p>
        </p:txBody>
      </p:sp>
      <p:sp>
        <p:nvSpPr>
          <p:cNvPr id="22" name="TextBox 13"/>
          <p:cNvSpPr txBox="1"/>
          <p:nvPr/>
        </p:nvSpPr>
        <p:spPr>
          <a:xfrm>
            <a:off x="4977032" y="2285992"/>
            <a:ext cx="468016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smtClean="0">
                <a:solidFill>
                  <a:schemeClr val="tx1"/>
                </a:solidFill>
                <a:latin typeface="Times New Roman" panose="02020603050405020304" pitchFamily="18" charset="0"/>
                <a:cs typeface="Times New Roman" panose="02020603050405020304" pitchFamily="18" charset="0"/>
              </a:rPr>
              <a:t>09 </a:t>
            </a:r>
            <a:r>
              <a:rPr lang="ru-RU" sz="1100" dirty="0" err="1" smtClean="0">
                <a:solidFill>
                  <a:schemeClr val="tx1"/>
                </a:solidFill>
                <a:latin typeface="Times New Roman" panose="02020603050405020304" pitchFamily="18" charset="0"/>
                <a:cs typeface="Times New Roman" panose="02020603050405020304" pitchFamily="18" charset="0"/>
              </a:rPr>
              <a:t>желтоқсанда</a:t>
            </a:r>
            <a:r>
              <a:rPr lang="ru-RU" sz="1100" dirty="0" smtClean="0">
                <a:solidFill>
                  <a:schemeClr val="tx1"/>
                </a:solidFill>
                <a:latin typeface="Times New Roman" panose="02020603050405020304" pitchFamily="18" charset="0"/>
                <a:cs typeface="Times New Roman" panose="02020603050405020304" pitchFamily="18" charset="0"/>
              </a:rPr>
              <a:t>, 10 </a:t>
            </a:r>
            <a:r>
              <a:rPr lang="ru-RU" sz="1100" dirty="0" err="1" smtClean="0">
                <a:solidFill>
                  <a:schemeClr val="tx1"/>
                </a:solidFill>
                <a:latin typeface="Times New Roman" panose="02020603050405020304" pitchFamily="18" charset="0"/>
                <a:cs typeface="Times New Roman" panose="02020603050405020304" pitchFamily="18" charset="0"/>
              </a:rPr>
              <a:t>желтоқсанға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21468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./Сүгірәлі </a:t>
            </a:r>
            <a:r>
              <a:rPr lang="ru-RU" sz="1200" b="1" i="1" smtClean="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13605</TotalTime>
  <Words>598</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3052</cp:revision>
  <cp:lastPrinted>2021-07-01T03:56:27Z</cp:lastPrinted>
  <dcterms:created xsi:type="dcterms:W3CDTF">2018-03-27T06:03:00Z</dcterms:created>
  <dcterms:modified xsi:type="dcterms:W3CDTF">2023-12-08T05:14:46Z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