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873489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8044408"/>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9"/>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09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37-39, күндіз 28-30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5-10 м/с. Ауа температурасы 33-35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26030</TotalTime>
  <Words>616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4433</cp:revision>
  <cp:lastPrinted>2023-01-16T10:13:34Z</cp:lastPrinted>
  <dcterms:created xsi:type="dcterms:W3CDTF">2018-03-27T06:03:00Z</dcterms:created>
  <dcterms:modified xsi:type="dcterms:W3CDTF">2023-12-08T06:26:08Z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