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14"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4699615"/>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342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90208715"/>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xmlns="" val="3583770891"/>
                    </a:ext>
                  </a:extLst>
                </a:gridCol>
                <a:gridCol w="1437877">
                  <a:extLst>
                    <a:ext uri="{9D8B030D-6E8A-4147-A177-3AD203B41FA5}">
                      <a16:colId xmlns:a16="http://schemas.microsoft.com/office/drawing/2014/main" xmlns="" val="1276116030"/>
                    </a:ext>
                  </a:extLst>
                </a:gridCol>
                <a:gridCol w="1443517">
                  <a:extLst>
                    <a:ext uri="{9D8B030D-6E8A-4147-A177-3AD203B41FA5}">
                      <a16:colId xmlns:a16="http://schemas.microsoft.com/office/drawing/2014/main" xmlns=""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254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251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0,039</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338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08</a:t>
            </a:r>
            <a:r>
              <a:rPr lang="kk-KZ" altLang="ru-RU" sz="1200" b="1" dirty="0" smtClean="0">
                <a:latin typeface="Times New Roman" panose="02020603050405020304" pitchFamily="18" charset="0"/>
                <a:cs typeface="Times New Roman" panose="02020603050405020304" pitchFamily="18" charset="0"/>
              </a:rPr>
              <a:t> 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09 </a:t>
            </a:r>
            <a:r>
              <a:rPr lang="kk-KZ" altLang="ru-RU" sz="1100" b="1" dirty="0" smtClean="0">
                <a:latin typeface="Times New Roman" panose="02020603050405020304" pitchFamily="18" charset="0"/>
                <a:cs typeface="Times New Roman" panose="02020603050405020304" pitchFamily="18" charset="0"/>
              </a:rPr>
              <a:t>желтоқсанға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08</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09</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екпіні 15-20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3-5 </a:t>
            </a:r>
            <a:r>
              <a:rPr lang="kk-KZ" sz="1100" dirty="0" smtClean="0">
                <a:solidFill>
                  <a:prstClr val="black"/>
                </a:solidFill>
                <a:latin typeface="Times New Roman" pitchFamily="18" charset="0"/>
                <a:cs typeface="Times New Roman" pitchFamily="18" charset="0"/>
              </a:rPr>
              <a:t>аяз, күндіз 1-3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10 </a:t>
            </a:r>
            <a:r>
              <a:rPr lang="kk-KZ" sz="1100" b="1" dirty="0" smtClean="0">
                <a:solidFill>
                  <a:srgbClr val="000000"/>
                </a:solidFill>
                <a:latin typeface="Times New Roman" panose="02020603050405020304" pitchFamily="18" charset="0"/>
                <a:cs typeface="Times New Roman" panose="02020603050405020304" pitchFamily="18" charset="0"/>
              </a:rPr>
              <a:t>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09</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желтоқсан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қар</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екпіні 15-20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3-5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25646</TotalTime>
  <Words>595</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3125</cp:revision>
  <cp:lastPrinted>2021-07-01T07:38:07Z</cp:lastPrinted>
  <dcterms:created xsi:type="dcterms:W3CDTF">2018-03-27T06:03:00Z</dcterms:created>
  <dcterms:modified xsi:type="dcterms:W3CDTF">2023-12-08T06:12:44Z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