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17392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Солтүстік-батыстан, солтүстіктен жел соғады, күші 0-5 м/с. Ауа температурасы түнде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09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10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Солтүстік-шығыстан, шығыстан жел соғады, күші 0-5 м/с. Ауа температурасы 30-32°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9" y="23862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желтоқсанда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a:t>
            </a:r>
            <a:r>
              <a:rPr lang="kk-KZ" sz="1200" dirty="0">
                <a:solidFill>
                  <a:schemeClr val="tx1"/>
                </a:solidFill>
                <a:latin typeface="Times New Roman" panose="02020603050405020304" pitchFamily="18" charset="0"/>
                <a:cs typeface="Times New Roman" panose="02020603050405020304" pitchFamily="18" charset="0"/>
              </a:rPr>
              <a:t>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189" y="332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415084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18220</TotalTime>
  <Words>567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3007</cp:revision>
  <cp:lastPrinted>2021-07-01T03:56:27Z</cp:lastPrinted>
  <dcterms:created xsi:type="dcterms:W3CDTF">2018-03-27T06:03:00Z</dcterms:created>
  <dcterms:modified xsi:type="dcterms:W3CDTF">2023-12-08T06:55:41Z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