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434000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9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Солтүстік-шығыстан, шығыстан 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15" name="TextBox 13"/>
          <p:cNvSpPr txBox="1"/>
          <p:nvPr/>
        </p:nvSpPr>
        <p:spPr>
          <a:xfrm>
            <a:off x="4962943" y="23483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желтоқсанда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a:t>
            </a:r>
            <a:r>
              <a:rPr lang="kk-KZ" sz="1200" dirty="0">
                <a:solidFill>
                  <a:schemeClr val="tx1"/>
                </a:solidFill>
                <a:latin typeface="Times New Roman" panose="02020603050405020304" pitchFamily="18" charset="0"/>
                <a:cs typeface="Times New Roman" panose="02020603050405020304" pitchFamily="18" charset="0"/>
              </a:rPr>
              <a:t>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80786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18284</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3063</cp:revision>
  <cp:lastPrinted>2021-07-01T03:56:27Z</cp:lastPrinted>
  <dcterms:created xsi:type="dcterms:W3CDTF">2018-03-27T06:03:00Z</dcterms:created>
  <dcterms:modified xsi:type="dcterms:W3CDTF">2023-12-08T06:52:10Z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