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03615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548317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1234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0071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солтүстік-шығыстан, шығыстан соғады, күші 7-12 м/с. Ауа температурасы түнде 14-16,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шығыстан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11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23381</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4268</cp:revision>
  <cp:lastPrinted>2021-07-01T03:56:27Z</cp:lastPrinted>
  <dcterms:created xsi:type="dcterms:W3CDTF">2018-03-27T06:03:00Z</dcterms:created>
  <dcterms:modified xsi:type="dcterms:W3CDTF">2023-12-09T06:46:18Z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