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8618276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желто</a:t>
            </a:r>
            <a:r>
              <a:rPr lang="kk-KZ" altLang="ru-RU" sz="1200" b="1" dirty="0" smtClean="0">
                <a:latin typeface="Times New Roman" panose="02020603050405020304" pitchFamily="18" charset="0"/>
                <a:cs typeface="Times New Roman" panose="02020603050405020304" pitchFamily="18" charset="0"/>
              </a:rPr>
              <a:t>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17857288"/>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09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желтоқсанға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Таңертең және күндіз тұман түседі. Шығыстан жел соғады, күші 5-10  м/с. Ауа температурасы түнде 8-10 аяз, күндіз 1 аяз -1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11</a:t>
            </a:r>
            <a:r>
              <a:rPr lang="kk-KZ" altLang="ru-RU" sz="1200"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10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11 желтоқсанға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жауын-шашын (жаңбыр, қар) жауады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57430"/>
            <a:ext cx="4680169" cy="57708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050" dirty="0" smtClean="0">
                <a:solidFill>
                  <a:schemeClr val="tx1"/>
                </a:solidFill>
                <a:latin typeface="Times New Roman" panose="02020603050405020304" pitchFamily="18" charset="0"/>
                <a:cs typeface="Times New Roman" panose="02020603050405020304" pitchFamily="18" charset="0"/>
              </a:rPr>
              <a:t>10 </a:t>
            </a:r>
            <a:r>
              <a:rPr lang="ru-RU" sz="1050" dirty="0" err="1" smtClean="0">
                <a:solidFill>
                  <a:schemeClr val="tx1"/>
                </a:solidFill>
                <a:latin typeface="Times New Roman" panose="02020603050405020304" pitchFamily="18" charset="0"/>
                <a:cs typeface="Times New Roman" panose="02020603050405020304" pitchFamily="18" charset="0"/>
              </a:rPr>
              <a:t>желтоқсанда</a:t>
            </a:r>
            <a:r>
              <a:rPr lang="ru-RU" sz="1050" dirty="0" smtClean="0">
                <a:solidFill>
                  <a:schemeClr val="tx1"/>
                </a:solidFill>
                <a:latin typeface="Times New Roman" panose="02020603050405020304" pitchFamily="18" charset="0"/>
                <a:cs typeface="Times New Roman" panose="02020603050405020304" pitchFamily="18" charset="0"/>
              </a:rPr>
              <a:t>, 11 </a:t>
            </a:r>
            <a:r>
              <a:rPr lang="ru-RU" sz="105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05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smtClean="0">
                <a:solidFill>
                  <a:schemeClr val="tx1"/>
                </a:solidFill>
                <a:latin typeface="Times New Roman" panose="02020603050405020304" pitchFamily="18" charset="0"/>
                <a:cs typeface="Times New Roman" panose="02020603050405020304" pitchFamily="18" charset="0"/>
              </a:rPr>
              <a:t>заттардың </a:t>
            </a:r>
            <a:r>
              <a:rPr lang="ru-RU" sz="1050" dirty="0" err="1" smtClean="0">
                <a:solidFill>
                  <a:schemeClr val="tx1"/>
                </a:solidFill>
                <a:latin typeface="Times New Roman" panose="02020603050405020304" pitchFamily="18" charset="0"/>
                <a:cs typeface="Times New Roman" panose="02020603050405020304" pitchFamily="18" charset="0"/>
              </a:rPr>
              <a:t>сейілуіне</a:t>
            </a:r>
            <a:r>
              <a:rPr lang="ru-RU" sz="1050" dirty="0" smtClean="0">
                <a:solidFill>
                  <a:schemeClr val="tx1"/>
                </a:solidFill>
                <a:latin typeface="Times New Roman" panose="02020603050405020304" pitchFamily="18" charset="0"/>
                <a:cs typeface="Times New Roman" panose="02020603050405020304" pitchFamily="18" charset="0"/>
              </a:rPr>
              <a:t> </a:t>
            </a:r>
            <a:r>
              <a:rPr lang="ru-RU" sz="1050" dirty="0" err="1" smtClean="0">
                <a:solidFill>
                  <a:schemeClr val="tx1"/>
                </a:solidFill>
                <a:latin typeface="Times New Roman" panose="02020603050405020304" pitchFamily="18" charset="0"/>
                <a:cs typeface="Times New Roman" panose="02020603050405020304" pitchFamily="18" charset="0"/>
              </a:rPr>
              <a:t>ықпал </a:t>
            </a:r>
            <a:r>
              <a:rPr lang="ru-RU" sz="1050" dirty="0" err="1" smtClean="0">
                <a:solidFill>
                  <a:schemeClr val="tx1"/>
                </a:solidFill>
                <a:latin typeface="Times New Roman" panose="02020603050405020304" pitchFamily="18" charset="0"/>
                <a:cs typeface="Times New Roman" panose="02020603050405020304" pitchFamily="18" charset="0"/>
              </a:rPr>
              <a:t>етеді.Жалпы</a:t>
            </a:r>
            <a:r>
              <a:rPr lang="ru-RU" sz="1050" dirty="0" smtClean="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қала бойынша</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ауаның ластану</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деп</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күтілуде</a:t>
            </a:r>
            <a:r>
              <a:rPr lang="ru-RU" sz="105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13606</TotalTime>
  <Words>604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3055</cp:revision>
  <cp:lastPrinted>2021-07-01T03:56:27Z</cp:lastPrinted>
  <dcterms:created xsi:type="dcterms:W3CDTF">2018-03-27T06:03:00Z</dcterms:created>
  <dcterms:modified xsi:type="dcterms:W3CDTF">2023-12-09T06:28:54Z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