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53109977"/>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03313693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r>
                        <a:rPr lang="en-US"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10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жауын-шашынсыз. Шығыстан жел соғады, </a:t>
            </a:r>
            <a:r>
              <a:rPr lang="kk-KZ" altLang="ru-RU" sz="120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9-14, күндіз </a:t>
            </a:r>
            <a:r>
              <a:rPr lang="kk-KZ" altLang="ru-RU" sz="1200" smtClean="0">
                <a:solidFill>
                  <a:srgbClr val="000000"/>
                </a:solidFill>
                <a:latin typeface="Times New Roman" pitchFamily="18" charset="0"/>
                <a:cs typeface="Times New Roman" pitchFamily="18" charset="0"/>
              </a:rPr>
              <a:t>екпіні 15-18 </a:t>
            </a:r>
            <a:r>
              <a:rPr lang="kk-KZ" altLang="ru-RU" sz="1200" dirty="0">
                <a:solidFill>
                  <a:srgbClr val="000000"/>
                </a:solidFill>
                <a:latin typeface="Times New Roman" pitchFamily="18" charset="0"/>
                <a:cs typeface="Times New Roman" pitchFamily="18" charset="0"/>
              </a:rPr>
              <a:t>м/с. Ауа температурасы түнде 7-9, күндіз 2-4 аяз.</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9-11 аяз</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18886</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2023-02-06T06:57:51Z</cp:lastPrinted>
  <dcterms:created xsi:type="dcterms:W3CDTF">2018-03-27T06:03:00Z</dcterms:created>
  <dcterms:modified xsi:type="dcterms:W3CDTF">2023-12-09T07:09:26Z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