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639485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621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09 желтоқсан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10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жел соғады,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9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желтоқсанға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10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11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Солтүстік-шығыстан, шығыстан жел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15" name="TextBox 13"/>
          <p:cNvSpPr txBox="1"/>
          <p:nvPr/>
        </p:nvSpPr>
        <p:spPr>
          <a:xfrm>
            <a:off x="4962943" y="234832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a:solidFill>
                  <a:prstClr val="black"/>
                </a:solidFill>
                <a:latin typeface="Times New Roman" panose="02020603050405020304" pitchFamily="18" charset="0"/>
                <a:cs typeface="Times New Roman" panose="02020603050405020304" pitchFamily="18" charset="0"/>
              </a:rPr>
              <a:t>желтоқсанда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a:t>
            </a:r>
            <a:r>
              <a:rPr lang="kk-KZ" sz="1200" dirty="0">
                <a:solidFill>
                  <a:schemeClr val="tx1"/>
                </a:solidFill>
                <a:latin typeface="Times New Roman" panose="02020603050405020304" pitchFamily="18" charset="0"/>
                <a:cs typeface="Times New Roman" panose="02020603050405020304" pitchFamily="18" charset="0"/>
              </a:rPr>
              <a:t>леді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0" y="3292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5393602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461665"/>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18289</TotalTime>
  <Words>567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3065</cp:revision>
  <cp:lastPrinted>2021-07-01T03:56:27Z</cp:lastPrinted>
  <dcterms:created xsi:type="dcterms:W3CDTF">2018-03-27T06:03:00Z</dcterms:created>
  <dcterms:modified xsi:type="dcterms:W3CDTF">2023-12-09T06:16:40Z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