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866048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0217" y="2484154"/>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1315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09</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 (жаңбыр, қар), күндіз кей уақыттарда қатты</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Кей уақыттарда көктайғақ.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prstClr val="black"/>
                </a:solidFill>
                <a:latin typeface="Times New Roman" pitchFamily="18" charset="0"/>
                <a:cs typeface="Times New Roman" pitchFamily="18" charset="0"/>
              </a:rPr>
              <a:t>           Бұлтты, кей уақыттарда қар.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dirty="0" smtClean="0">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25574</TotalTime>
  <Words>598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3125</cp:revision>
  <cp:lastPrinted>2021-07-01T07:38:07Z</cp:lastPrinted>
  <dcterms:created xsi:type="dcterms:W3CDTF">2018-03-27T06:03:00Z</dcterms:created>
  <dcterms:modified xsi:type="dcterms:W3CDTF">2023-12-09T06:41:53Z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