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824549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желтоқсан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0-5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30-32°,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желтоқсанға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11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Солтүстік-шығыстан, 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0-5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30-32°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9526" y="222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желтоқсанда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a:t>
            </a:r>
            <a:r>
              <a:rPr lang="kk-KZ" sz="1200" dirty="0" smtClean="0">
                <a:solidFill>
                  <a:schemeClr val="tx1"/>
                </a:solidFill>
                <a:latin typeface="Times New Roman" panose="02020603050405020304" pitchFamily="18" charset="0"/>
                <a:cs typeface="Times New Roman" panose="02020603050405020304" pitchFamily="18" charset="0"/>
              </a:rPr>
              <a:t>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1955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785606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20366</TotalTime>
  <Words>606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3183</cp:revision>
  <cp:lastPrinted>2021-07-01T03:56:27Z</cp:lastPrinted>
  <dcterms:created xsi:type="dcterms:W3CDTF">2018-03-27T06:03:00Z</dcterms:created>
  <dcterms:modified xsi:type="dcterms:W3CDTF">2023-12-09T06:12:40Z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