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42577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kk-KZ" sz="1200" dirty="0" smtClean="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32-34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003577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18597</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2021-07-01T07:38:07Z</cp:lastPrinted>
  <dcterms:created xsi:type="dcterms:W3CDTF">2018-03-27T06:03:00Z</dcterms:created>
  <dcterms:modified xsi:type="dcterms:W3CDTF">2023-12-09T06:46:40Z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