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687" autoAdjust="0"/>
  </p:normalViewPr>
  <p:slideViewPr>
    <p:cSldViewPr showGuides="1">
      <p:cViewPr varScale="1">
        <p:scale>
          <a:sx n="107" d="100"/>
          <a:sy n="107" d="100"/>
        </p:scale>
        <p:origin x="216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95793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604799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9"/>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10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25-27,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22-24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жел соғады, күші 5-10 м/с. Ауа температурасы 23-25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26033</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4438</cp:revision>
  <cp:lastPrinted>2023-01-16T10:13:34Z</cp:lastPrinted>
  <dcterms:created xsi:type="dcterms:W3CDTF">2018-03-27T06:03:00Z</dcterms:created>
  <dcterms:modified xsi:type="dcterms:W3CDTF">2023-12-09T05:50:32Z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