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7" d="100"/>
          <a:sy n="87" d="100"/>
        </p:scale>
        <p:origin x="11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863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 температурасы түнде 29-31, күндіз 25-27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36-38 </a:t>
            </a:r>
            <a:r>
              <a:rPr lang="kk-KZ" sz="1200" dirty="0">
                <a:solidFill>
                  <a:prstClr val="black"/>
                </a:solidFill>
                <a:latin typeface="Times New Roman" pitchFamily="18" charset="0"/>
                <a:cs typeface="Times New Roman" pitchFamily="18" charset="0"/>
              </a:rPr>
              <a:t>аяз болады.</a:t>
            </a:r>
          </a:p>
          <a:p>
            <a:pPr indent="182563" algn="just"/>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416171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15676</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2885</cp:revision>
  <cp:lastPrinted>2021-07-01T07:38:07Z</cp:lastPrinted>
  <dcterms:created xsi:type="dcterms:W3CDTF">2018-03-27T06:03:00Z</dcterms:created>
  <dcterms:modified xsi:type="dcterms:W3CDTF">2023-12-09T06:36:32Z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