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8160165"/>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10654641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a:t>
                      </a:r>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04</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жауын-шашынсыз. Шығыстан 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екпіні </a:t>
            </a:r>
            <a:r>
              <a:rPr lang="kk-KZ" altLang="ru-RU" sz="1200" dirty="0" smtClean="0">
                <a:solidFill>
                  <a:srgbClr val="000000"/>
                </a:solidFill>
                <a:latin typeface="Times New Roman" pitchFamily="18" charset="0"/>
                <a:cs typeface="Times New Roman" pitchFamily="18" charset="0"/>
              </a:rPr>
              <a:t>15-18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11-13,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7-9</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аяз.</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11-13</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18891</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2023-02-06T06:57:51Z</cp:lastPrinted>
  <dcterms:created xsi:type="dcterms:W3CDTF">2018-03-27T06:03:00Z</dcterms:created>
  <dcterms:modified xsi:type="dcterms:W3CDTF">2023-12-10T07:24:35Z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