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175402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7-12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солтүстік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төмен</a:t>
            </a:r>
            <a:r>
              <a:rPr lang="ru-RU"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4354797"/>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17019</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3227</cp:revision>
  <cp:lastPrinted>2021-07-01T03:56:27Z</cp:lastPrinted>
  <dcterms:created xsi:type="dcterms:W3CDTF">2018-03-27T06:03:00Z</dcterms:created>
  <dcterms:modified xsi:type="dcterms:W3CDTF">2023-12-10T05:45:04Z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