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129828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087987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1294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0.259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solidFill>
                  <a:prstClr val="black"/>
                </a:solidFill>
                <a:latin typeface="Times New Roman" panose="02020603050405020304" pitchFamily="18" charset="0"/>
                <a:cs typeface="Times New Roman" panose="02020603050405020304" pitchFamily="18" charset="0"/>
              </a:rPr>
              <a:t>Ақтау қаласы бойынша  2023 жыл </a:t>
            </a:r>
            <a:r>
              <a:rPr lang="en-US" altLang="ru-RU" sz="1100" b="1" dirty="0">
                <a:solidFill>
                  <a:prstClr val="black"/>
                </a:solidFill>
                <a:latin typeface="Times New Roman" panose="02020603050405020304" pitchFamily="18" charset="0"/>
                <a:cs typeface="Times New Roman" panose="02020603050405020304" pitchFamily="18" charset="0"/>
              </a:rPr>
              <a:t>11 </a:t>
            </a:r>
            <a:r>
              <a:rPr lang="kk-KZ" altLang="ru-RU" sz="1100" b="1" dirty="0">
                <a:solidFill>
                  <a:prstClr val="black"/>
                </a:solidFill>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11</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 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prstClr val="black"/>
                </a:solidFill>
                <a:latin typeface="Times New Roman" pitchFamily="18" charset="0"/>
                <a:cs typeface="Times New Roman" pitchFamily="18" charset="0"/>
              </a:rPr>
              <a:t>           Көшпелі бұлтты,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25579</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3126</cp:revision>
  <cp:lastPrinted>2021-07-01T07:38:07Z</cp:lastPrinted>
  <dcterms:created xsi:type="dcterms:W3CDTF">2018-03-27T06:03:00Z</dcterms:created>
  <dcterms:modified xsi:type="dcterms:W3CDTF">2023-12-10T06:21:08Z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