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883034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желтоқсан</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желтоқсан 2023 </a:t>
            </a:r>
            <a:r>
              <a:rPr lang="kk-KZ" altLang="ru-RU" sz="1200" b="1" dirty="0" smtClean="0">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28-30 </a:t>
            </a:r>
            <a:r>
              <a:rPr lang="kk-KZ" sz="1200" dirty="0" smtClean="0">
                <a:solidFill>
                  <a:prstClr val="black"/>
                </a:solidFill>
                <a:latin typeface="Times New Roman" panose="02020603050405020304" pitchFamily="18" charset="0"/>
                <a:cs typeface="Times New Roman" panose="02020603050405020304" pitchFamily="18" charset="0"/>
              </a:rPr>
              <a:t>градус</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32-34 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591691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10 </a:t>
            </a:r>
            <a:r>
              <a:rPr lang="kk-KZ" altLang="ru-RU" sz="1200" b="1" dirty="0">
                <a:latin typeface="Times New Roman" panose="02020603050405020304" pitchFamily="18" charset="0"/>
                <a:cs typeface="Times New Roman" panose="02020603050405020304" pitchFamily="18" charset="0"/>
              </a:rPr>
              <a:t>желтоқсан </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a:solidFill>
                  <a:prstClr val="black"/>
                </a:solidFill>
                <a:latin typeface="Times New Roman" panose="02020603050405020304" pitchFamily="18" charset="0"/>
                <a:cs typeface="Times New Roman" panose="02020603050405020304" pitchFamily="18" charset="0"/>
              </a:rPr>
              <a:t>желтоқсан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18598</TotalTime>
  <Words>570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3418</cp:revision>
  <cp:lastPrinted>2021-07-01T07:38:07Z</cp:lastPrinted>
  <dcterms:created xsi:type="dcterms:W3CDTF">2018-03-27T06:03:00Z</dcterms:created>
  <dcterms:modified xsi:type="dcterms:W3CDTF">2023-12-10T06:30:38Z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