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095307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69797"/>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желтоқсанға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10 желтоқсаннан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11 желтоқсанға </a:t>
            </a:r>
            <a:r>
              <a:rPr lang="kk-KZ" altLang="ru-RU" sz="1100" b="1" dirty="0">
                <a:latin typeface="Times New Roman" pitchFamily="18" charset="0"/>
                <a:cs typeface="Times New Roman" pitchFamily="18" charset="0"/>
              </a:rPr>
              <a:t>2023 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050" dirty="0" smtClean="0">
                <a:latin typeface="Times New Roman" pitchFamily="18" charset="0"/>
                <a:cs typeface="Times New Roman" pitchFamily="18" charset="0"/>
              </a:rPr>
              <a:t>      Көшпелі бұлтты, </a:t>
            </a:r>
            <a:r>
              <a:rPr lang="kk-KZ" sz="1050" dirty="0" smtClean="0">
                <a:latin typeface="Times New Roman" pitchFamily="18" charset="0"/>
                <a:cs typeface="Times New Roman" pitchFamily="18" charset="0"/>
              </a:rPr>
              <a:t>таңертең және күндіз жауын-шашын, кей уақытта қатты жауын-шашын </a:t>
            </a:r>
            <a:r>
              <a:rPr lang="ru-RU" sz="1050" dirty="0" smtClean="0">
                <a:latin typeface="Times New Roman" pitchFamily="18" charset="0"/>
                <a:cs typeface="Times New Roman" pitchFamily="18" charset="0"/>
              </a:rPr>
              <a:t>(</a:t>
            </a:r>
            <a:r>
              <a:rPr lang="ru-RU" sz="1050" dirty="0" err="1" smtClean="0">
                <a:latin typeface="Times New Roman" pitchFamily="18" charset="0"/>
                <a:cs typeface="Times New Roman" pitchFamily="18" charset="0"/>
              </a:rPr>
              <a:t>жа</a:t>
            </a:r>
            <a:r>
              <a:rPr lang="kk-KZ" sz="1050" dirty="0" smtClean="0">
                <a:latin typeface="Times New Roman" pitchFamily="18" charset="0"/>
                <a:cs typeface="Times New Roman" pitchFamily="18" charset="0"/>
              </a:rPr>
              <a:t>ңбыр, қар</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көктайғақ болады</a:t>
            </a:r>
            <a:r>
              <a:rPr lang="kk-KZ" sz="1050" dirty="0" smtClean="0">
                <a:latin typeface="Times New Roman" pitchFamily="18" charset="0"/>
                <a:cs typeface="Times New Roman" pitchFamily="18" charset="0"/>
              </a:rPr>
              <a:t>. Шығыстан солтүстік-батысқа ауысатын жел </a:t>
            </a:r>
            <a:r>
              <a:rPr lang="kk-KZ" sz="1050" dirty="0" smtClean="0">
                <a:latin typeface="Times New Roman" pitchFamily="18" charset="0"/>
                <a:cs typeface="Times New Roman" pitchFamily="18" charset="0"/>
              </a:rPr>
              <a:t>соғады, күші </a:t>
            </a:r>
            <a:r>
              <a:rPr lang="kk-KZ" sz="1050" dirty="0" smtClean="0">
                <a:latin typeface="Times New Roman" pitchFamily="18" charset="0"/>
                <a:cs typeface="Times New Roman" pitchFamily="18" charset="0"/>
              </a:rPr>
              <a:t>8-13, екпіні 15-20 </a:t>
            </a:r>
            <a:r>
              <a:rPr lang="kk-KZ" sz="1050" dirty="0" smtClean="0">
                <a:latin typeface="Times New Roman" pitchFamily="18" charset="0"/>
                <a:cs typeface="Times New Roman" pitchFamily="18" charset="0"/>
              </a:rPr>
              <a:t>м/с. Ауа температурасы </a:t>
            </a:r>
            <a:r>
              <a:rPr lang="kk-KZ" sz="1050" dirty="0" smtClean="0">
                <a:latin typeface="Times New Roman" pitchFamily="18" charset="0"/>
                <a:cs typeface="Times New Roman" pitchFamily="18" charset="0"/>
              </a:rPr>
              <a:t>түнде және </a:t>
            </a:r>
            <a:r>
              <a:rPr lang="kk-KZ" sz="1050" dirty="0" smtClean="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0-2 </a:t>
            </a:r>
            <a:r>
              <a:rPr lang="kk-KZ" sz="1050" dirty="0" smtClean="0">
                <a:latin typeface="Times New Roman" pitchFamily="18" charset="0"/>
                <a:cs typeface="Times New Roman" pitchFamily="18" charset="0"/>
              </a:rPr>
              <a:t>градус </a:t>
            </a:r>
            <a:r>
              <a:rPr lang="kk-KZ" sz="1050" dirty="0" smtClean="0">
                <a:latin typeface="Times New Roman" pitchFamily="18" charset="0"/>
                <a:cs typeface="Times New Roman" pitchFamily="18" charset="0"/>
              </a:rPr>
              <a:t>аяз </a:t>
            </a:r>
            <a:r>
              <a:rPr lang="kk-KZ" sz="1050" dirty="0" smtClean="0">
                <a:latin typeface="Times New Roman" pitchFamily="18" charset="0"/>
                <a:cs typeface="Times New Roman" pitchFamily="18" charset="0"/>
              </a:rPr>
              <a:t>болады. </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12</a:t>
            </a:r>
            <a:r>
              <a:rPr lang="kk-KZ" altLang="ru-RU" sz="1100"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желтоқсанға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11 желтоқсаннан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12 желтоқсанға </a:t>
            </a:r>
            <a:r>
              <a:rPr lang="kk-KZ" altLang="ru-RU" sz="1100" b="1" dirty="0">
                <a:latin typeface="Times New Roman" pitchFamily="18" charset="0"/>
                <a:cs typeface="Times New Roman" pitchFamily="18" charset="0"/>
              </a:rPr>
              <a:t>дейін</a:t>
            </a:r>
            <a:endParaRPr lang="en-US" altLang="ru-RU" sz="1100" b="1" dirty="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a:t>
            </a:r>
            <a:r>
              <a:rPr lang="kk-KZ" sz="1050" dirty="0" smtClean="0">
                <a:latin typeface="Times New Roman" pitchFamily="18" charset="0"/>
                <a:cs typeface="Times New Roman" pitchFamily="18" charset="0"/>
              </a:rPr>
              <a:t>қар жауады</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көктайғақ</a:t>
            </a:r>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болады</a:t>
            </a:r>
            <a:r>
              <a:rPr lang="uz-Cyrl-UZ" sz="1050" dirty="0" smtClean="0">
                <a:latin typeface="Times New Roman" pitchFamily="18" charset="0"/>
                <a:cs typeface="Times New Roman" pitchFamily="18" charset="0"/>
              </a:rPr>
              <a:t>. </a:t>
            </a:r>
            <a:r>
              <a:rPr lang="uz-Cyrl-UZ" sz="1050" dirty="0" smtClean="0">
                <a:latin typeface="Times New Roman" pitchFamily="18" charset="0"/>
                <a:cs typeface="Times New Roman" pitchFamily="18" charset="0"/>
              </a:rPr>
              <a:t>Солтүстік-батыстан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8-13, екпіні 15-20 </a:t>
            </a:r>
            <a:r>
              <a:rPr lang="kk-KZ" sz="1050" dirty="0" smtClean="0">
                <a:latin typeface="Times New Roman" pitchFamily="18" charset="0"/>
                <a:cs typeface="Times New Roman" pitchFamily="18" charset="0"/>
              </a:rPr>
              <a:t>м/с. Ауа температурасы  </a:t>
            </a:r>
            <a:r>
              <a:rPr lang="kk-KZ" sz="1050" dirty="0" smtClean="0">
                <a:latin typeface="Times New Roman" pitchFamily="18" charset="0"/>
                <a:cs typeface="Times New Roman" pitchFamily="18" charset="0"/>
              </a:rPr>
              <a:t>10-12 </a:t>
            </a:r>
            <a:r>
              <a:rPr lang="kk-KZ" sz="1050" dirty="0" smtClean="0">
                <a:latin typeface="Times New Roman" pitchFamily="18" charset="0"/>
                <a:cs typeface="Times New Roman" pitchFamily="18" charset="0"/>
              </a:rPr>
              <a:t>градус жылы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4977032" y="216260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13606</TotalTime>
  <Words>611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3054</cp:revision>
  <cp:lastPrinted>2021-07-01T03:56:27Z</cp:lastPrinted>
  <dcterms:created xsi:type="dcterms:W3CDTF">2018-03-27T06:03:00Z</dcterms:created>
  <dcterms:modified xsi:type="dcterms:W3CDTF">2023-12-10T06:47:07Z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