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p:scale>
          <a:sx n="100" d="100"/>
          <a:sy n="100" d="100"/>
        </p:scale>
        <p:origin x="-2574" y="-43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344 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10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42852"/>
            <a:ext cx="4786346"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11 желтоқсанға </a:t>
            </a:r>
            <a:r>
              <a:rPr lang="kk-KZ" altLang="ru-RU" sz="1200" b="1" dirty="0" smtClean="0">
                <a:latin typeface="Times New Roman" pitchFamily="18" charset="0"/>
                <a:cs typeface="Times New Roman" pitchFamily="18" charset="0"/>
              </a:rPr>
              <a:t>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10 желтоқсан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11</a:t>
            </a:r>
            <a:r>
              <a:rPr lang="kk-KZ" sz="1200" b="1" dirty="0" smtClean="0">
                <a:latin typeface="Times New Roman" pitchFamily="18" charset="0"/>
                <a:cs typeface="Times New Roman" pitchFamily="18" charset="0"/>
              </a:rPr>
              <a:t> желтоқсан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Аздаған бұлтты, жауын-шашынсыз. Солтүстік-шығыстан, шығыстан жел соғады, күші 3-8 м/с. Ауа температурасы түнде 23-25, күндіз 20-22 градус аяз болады.</a:t>
            </a:r>
          </a:p>
          <a:p>
            <a:pPr algn="just"/>
            <a:r>
              <a:rPr lang="kk-KZ" sz="1200" b="1" dirty="0" smtClean="0">
                <a:solidFill>
                  <a:srgbClr val="000000"/>
                </a:solidFill>
                <a:latin typeface="Times New Roman" pitchFamily="18" charset="0"/>
                <a:cs typeface="Times New Roman" pitchFamily="18" charset="0"/>
              </a:rPr>
              <a:t>                                                12</a:t>
            </a:r>
            <a:r>
              <a:rPr lang="kk-KZ" sz="1200" b="1" dirty="0" smtClean="0">
                <a:latin typeface="Times New Roman" pitchFamily="18" charset="0"/>
                <a:cs typeface="Times New Roman" pitchFamily="18" charset="0"/>
              </a:rPr>
              <a:t> желтоқсан</a:t>
            </a:r>
            <a:r>
              <a:rPr lang="kk-KZ" sz="1200" b="1" dirty="0" smtClean="0">
                <a:solidFill>
                  <a:srgbClr val="000000"/>
                </a:solidFill>
                <a:latin typeface="Times New Roman" pitchFamily="18" charset="0"/>
                <a:cs typeface="Times New Roman" pitchFamily="18" charset="0"/>
              </a:rPr>
              <a:t>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11</a:t>
            </a:r>
            <a:r>
              <a:rPr lang="kk-KZ" sz="1200" b="1" dirty="0" smtClean="0">
                <a:latin typeface="Times New Roman" pitchFamily="18" charset="0"/>
                <a:cs typeface="Times New Roman" pitchFamily="18" charset="0"/>
              </a:rPr>
              <a:t> желтоқсан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12</a:t>
            </a:r>
            <a:r>
              <a:rPr lang="kk-KZ" sz="1200" b="1" dirty="0" smtClean="0">
                <a:latin typeface="Times New Roman" pitchFamily="18" charset="0"/>
                <a:cs typeface="Times New Roman" pitchFamily="18" charset="0"/>
              </a:rPr>
              <a:t> желтоқсан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 жауын-шашынсыз. </a:t>
            </a:r>
            <a:r>
              <a:rPr lang="kk-KZ" sz="1200" dirty="0" smtClean="0">
                <a:latin typeface="Times New Roman" pitchFamily="18" charset="0"/>
                <a:cs typeface="Times New Roman" pitchFamily="18" charset="0"/>
              </a:rPr>
              <a:t>Ш</a:t>
            </a:r>
            <a:r>
              <a:rPr lang="kk-KZ" sz="1200" dirty="0" smtClean="0">
                <a:latin typeface="Times New Roman" pitchFamily="18" charset="0"/>
                <a:cs typeface="Times New Roman" pitchFamily="18" charset="0"/>
              </a:rPr>
              <a:t>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30-32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611880134"/>
              </p:ext>
            </p:extLst>
          </p:nvPr>
        </p:nvGraphicFramePr>
        <p:xfrm>
          <a:off x="5024438" y="4143380"/>
          <a:ext cx="4667576" cy="2121748"/>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19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1170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0,358</a:t>
                      </a:r>
                      <a:endParaRPr lang="en-US"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0,365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2172900226"/>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81587" y="3500438"/>
            <a:ext cx="4824413"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желто</a:t>
            </a:r>
            <a:r>
              <a:rPr lang="kk-KZ" altLang="ru-RU" sz="1200" b="1" dirty="0" smtClean="0">
                <a:latin typeface="Times New Roman" panose="02020603050405020304" pitchFamily="18" charset="0"/>
                <a:cs typeface="Times New Roman" panose="02020603050405020304" pitchFamily="18" charset="0"/>
              </a:rPr>
              <a:t>қсандағы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5549" y="238178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11</a:t>
            </a:r>
            <a:r>
              <a:rPr lang="kk-KZ" sz="1200" dirty="0" smtClean="0">
                <a:solidFill>
                  <a:schemeClr val="tx1"/>
                </a:solidFill>
                <a:latin typeface="Times New Roman" panose="02020603050405020304" pitchFamily="18" charset="0"/>
                <a:cs typeface="Times New Roman" panose="02020603050405020304" pitchFamily="18" charset="0"/>
              </a:rPr>
              <a:t> желтоқсанда, 12 желтоқсан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35549" y="3397444"/>
            <a:ext cx="477364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Проненко</a:t>
            </a:r>
            <a:r>
              <a:rPr lang="ru-RU" altLang="ru-RU" sz="1200" b="1" i="1" dirty="0" smtClean="0">
                <a:solidFill>
                  <a:srgbClr val="000000"/>
                </a:solidFill>
                <a:latin typeface="Times New Roman" panose="02020603050405020304" pitchFamily="18" charset="0"/>
                <a:cs typeface="Times New Roman" panose="02020603050405020304" pitchFamily="18" charset="0"/>
              </a:rPr>
              <a:t>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16447</TotalTime>
  <Words>523</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3774</cp:revision>
  <cp:lastPrinted>2021-07-01T07:38:07Z</cp:lastPrinted>
  <dcterms:created xsi:type="dcterms:W3CDTF">2018-03-27T06:03:00Z</dcterms:created>
  <dcterms:modified xsi:type="dcterms:W3CDTF">2023-12-10T08:06:16Z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