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7" d="100"/>
          <a:sy n="87" d="100"/>
        </p:scale>
        <p:origin x="114"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784126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60098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11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10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a:solidFill>
                  <a:srgbClr val="000000"/>
                </a:solidFill>
                <a:latin typeface="Times New Roman" panose="02020603050405020304" pitchFamily="18" charset="0"/>
                <a:cs typeface="Times New Roman" panose="02020603050405020304" pitchFamily="18" charset="0"/>
              </a:rPr>
              <a:t>сағ. 21-нен бастап 11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дейін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 температурасы түнде 35-37, күндіз -31-33 аяз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12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11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a:solidFill>
                  <a:srgbClr val="000000"/>
                </a:solidFill>
                <a:latin typeface="Times New Roman" panose="02020603050405020304" pitchFamily="18" charset="0"/>
                <a:cs typeface="Times New Roman" panose="02020603050405020304" pitchFamily="18" charset="0"/>
              </a:rPr>
              <a:t>сағ. 21-нен бастап 12 желто</a:t>
            </a:r>
            <a:r>
              <a:rPr lang="kk-KZ" sz="1200" b="1" dirty="0">
                <a:solidFill>
                  <a:srgbClr val="000000"/>
                </a:solidFill>
                <a:latin typeface="Times New Roman" panose="02020603050405020304" pitchFamily="18" charset="0"/>
                <a:cs typeface="Times New Roman" panose="02020603050405020304" pitchFamily="18" charset="0"/>
              </a:rPr>
              <a:t>қсанның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дейін</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35-37 аяз болады.</a:t>
            </a:r>
          </a:p>
          <a:p>
            <a:pPr indent="182563" algn="just"/>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2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endParaRPr lang="kk-KZ"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374072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10</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дәрежелі ҚМЖ ескертуі жоқ</a:t>
            </a:r>
          </a:p>
        </p:txBody>
      </p:sp>
      <p:sp>
        <p:nvSpPr>
          <p:cNvPr id="16" name="TextBox 15">
            <a:extLst>
              <a:ext uri="{FF2B5EF4-FFF2-40B4-BE49-F238E27FC236}">
                <a16:creationId xmlns:a16="http://schemas.microsoft.com/office/drawing/2014/main" id="{219F480D-998F-4C90-88B5-0766F41E5619}"/>
              </a:ext>
            </a:extLst>
          </p:cNvPr>
          <p:cNvSpPr txBox="1"/>
          <p:nvPr/>
        </p:nvSpPr>
        <p:spPr>
          <a:xfrm>
            <a:off x="5010280" y="2879464"/>
            <a:ext cx="4554013" cy="276999"/>
          </a:xfrm>
          <a:prstGeom prst="rect">
            <a:avLst/>
          </a:prstGeom>
          <a:noFill/>
        </p:spPr>
        <p:txBody>
          <a:bodyPr wrap="square">
            <a:spAutoFit/>
          </a:bodyPr>
          <a:lstStyle/>
          <a:p>
            <a:pPr indent="185738" algn="just">
              <a:defRPr/>
            </a:pPr>
            <a:r>
              <a:rPr lang="kk-KZ" altLang="en-US" sz="1200" dirty="0">
                <a:solidFill>
                  <a:schemeClr val="tx1"/>
                </a:solidFill>
                <a:latin typeface="Times New Roman" pitchFamily="18" charset="0"/>
                <a:cs typeface="Times New Roman" pitchFamily="18" charset="0"/>
                <a:sym typeface="+mn-ea"/>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15678</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2886</cp:revision>
  <cp:lastPrinted>2021-07-01T07:38:07Z</cp:lastPrinted>
  <dcterms:created xsi:type="dcterms:W3CDTF">2018-03-27T06:03:00Z</dcterms:created>
  <dcterms:modified xsi:type="dcterms:W3CDTF">2023-12-10T06:43:50Z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