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072548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солтүстік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 солтүстік-шығыс желі 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645024"/>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05030" y="3209532"/>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494296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17569</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3222</cp:revision>
  <cp:lastPrinted>2021-07-01T07:38:07Z</cp:lastPrinted>
  <dcterms:created xsi:type="dcterms:W3CDTF">2018-03-27T06:03:00Z</dcterms:created>
  <dcterms:modified xsi:type="dcterms:W3CDTF">2023-12-10T06:24:52Z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