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28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, днем кратковременный дождь, гроза.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5-10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20-22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тепла, днем сильная жара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36-38 градусов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29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29 июля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20-22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3836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19392</TotalTime>
  <Words>538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4291</cp:revision>
  <cp:lastPrinted>2021-07-01T03:56:27Z</cp:lastPrinted>
  <dcterms:created xsi:type="dcterms:W3CDTF">2018-03-27T06:03:00Z</dcterms:created>
  <dcterms:modified xsi:type="dcterms:W3CDTF">2024-07-27T07:09:24Z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